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867-150416012732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69-15041601273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248-150416012733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905-150416012733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236-150416012733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132-150416012732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420-150416012732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396-150416012732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432-150416012732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Atrium Perimete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2015-04-16T01:27:33Z</dcterms:created>
  <dcterms:modified xsi:type="dcterms:W3CDTF">2015-04-16T01:27:33Z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