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404-150416013417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Atrium Perimete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2015-04-16T01:34:17Z</dcterms:created>
  <dcterms:modified xsi:type="dcterms:W3CDTF">2015-04-16T01:34:17Z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