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86-150416013707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Basemen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2015-04-16T01:37:07Z</dcterms:created>
  <dcterms:modified xsi:type="dcterms:W3CDTF">2015-04-16T01:37:07Z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