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622-150416013848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682-150416013849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835-150416013849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519-150416013849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957-150416013849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935-150416013848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365-150416013848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247-150416013848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791-150416013848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Basement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2015-04-16T01:38:49Z</dcterms:created>
  <dcterms:modified xsi:type="dcterms:W3CDTF">2015-04-16T01:38:49Z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