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1.png"/>
 <Relationship Id="rId3" Type="http://schemas.openxmlformats.org/officeDocument/2006/relationships/image" Target="../media/logo_bottom_alpha2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3.png"/>
 <Relationship Id="rId3" Type="http://schemas.openxmlformats.org/officeDocument/2006/relationships/image" Target="../media/logo_bottom_alpha4.png"/>
 <Relationship Id="rId4" Type="http://schemas.openxmlformats.org/officeDocument/2006/relationships/image" Target="../media/174-1504160141045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5" name=""/>
          <p:cNvSpPr txBox="1"/>
          <p:nvPr/>
        </p:nvSpPr>
        <p:spPr>
          <a:xfrm rot="0">
            <a:off x="381000" y="2857500"/>
            <a:ext cx="8858250" cy="57150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238125" marR="0" indent="-238125" lvl="0"/>
            <a:r>
              <a:rPr b="false" i="false" strike="noStrike" sz="1800" u="none">
                <a:solidFill>
                  <a:srgbClr val="E07116"/>
                </a:solidFill>
                <a:latin typeface="Calibri"/>
              </a:rPr>
              <a:t><![CDATA[Receiver Building H Perimeter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Femto Scan -  Ch.612 RSSI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X Power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0 to -10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5 to -9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95 to -8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85 to -7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5 to -6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65 to -3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HAT Developer</dc:creator>
  <cp:lastModifiedBy>HAT Developer</cp:lastModifiedBy>
  <dcterms:created xsi:type="dcterms:W3CDTF">2015-04-16T01:41:05Z</dcterms:created>
  <dcterms:modified xsi:type="dcterms:W3CDTF">2015-04-16T01:41:05Z</dcterms:modified>
  <dc:title>Sample 07 Title</dc:title>
  <dc:description>Sample 07 Description</dc:description>
  <dc:subject>Sample 07 Subject</dc:subject>
  <cp:keywords>office 2007 openxml libreoffice odt php</cp:keywords>
  <cp:category>Sample Category</cp:category>
</cp:coreProperties>
</file>