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683-150416014232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728-150416014233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837-150416014233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434-150416014233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475-150416014233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219-150416014233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50-150416014233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926-150416014233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313-150416014233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Building H Perimete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2015-04-16T01:42:34Z</dcterms:created>
  <dcterms:modified xsi:type="dcterms:W3CDTF">2015-04-16T01:42:34Z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