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306-150416014523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96-150416014524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558-150416014524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51-150416014524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494-150416014523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709-150416014523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223-150416014523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317-150416014523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319-150416014523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1st Floo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2015-04-16T01:45:24Z</dcterms:created>
  <dcterms:modified xsi:type="dcterms:W3CDTF">2015-04-16T01:45:24Z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