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991-150416015518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Receiver 1st Floo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Femto Scan -  Ch.612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2015-04-16T01:55:19Z</dcterms:created>
  <dcterms:modified xsi:type="dcterms:W3CDTF">2015-04-16T01:55:19Z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