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542-150416020105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998-150416020106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893-150416020106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634-150416020106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981-150416020105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313-150416020105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628-150416020105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112-150416020105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606-150416020105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2nd Floo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2015-04-16T02:01:06Z</dcterms:created>
  <dcterms:modified xsi:type="dcterms:W3CDTF">2015-04-16T02:01:06Z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