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 <Relationship Id="rId12" Type="http://schemas.openxmlformats.org/officeDocument/2006/relationships/slide" Target="slides/slide10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1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5.png"/>
 <Relationship Id="rId3" Type="http://schemas.openxmlformats.org/officeDocument/2006/relationships/image" Target="../media/logo_bottom_alpha36.png"/>
 <Relationship Id="rId4" Type="http://schemas.openxmlformats.org/officeDocument/2006/relationships/image" Target="../media/481-15041602024037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594-1504160202415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7.png"/>
 <Relationship Id="rId3" Type="http://schemas.openxmlformats.org/officeDocument/2006/relationships/image" Target="../media/logo_bottom_alpha8.png"/>
 <Relationship Id="rId4" Type="http://schemas.openxmlformats.org/officeDocument/2006/relationships/image" Target="../media/906-1504160202419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1.png"/>
 <Relationship Id="rId3" Type="http://schemas.openxmlformats.org/officeDocument/2006/relationships/image" Target="../media/logo_bottom_alpha12.png"/>
 <Relationship Id="rId4" Type="http://schemas.openxmlformats.org/officeDocument/2006/relationships/image" Target="../media/395-15041602024113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5.png"/>
 <Relationship Id="rId3" Type="http://schemas.openxmlformats.org/officeDocument/2006/relationships/image" Target="../media/logo_bottom_alpha16.png"/>
 <Relationship Id="rId4" Type="http://schemas.openxmlformats.org/officeDocument/2006/relationships/image" Target="../media/815-15041602024117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9.png"/>
 <Relationship Id="rId3" Type="http://schemas.openxmlformats.org/officeDocument/2006/relationships/image" Target="../media/logo_bottom_alpha20.png"/>
 <Relationship Id="rId4" Type="http://schemas.openxmlformats.org/officeDocument/2006/relationships/image" Target="../media/665-15041602024121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23.png"/>
 <Relationship Id="rId3" Type="http://schemas.openxmlformats.org/officeDocument/2006/relationships/image" Target="../media/logo_bottom_alpha24.png"/>
 <Relationship Id="rId4" Type="http://schemas.openxmlformats.org/officeDocument/2006/relationships/image" Target="../media/685-15041602024125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27.png"/>
 <Relationship Id="rId3" Type="http://schemas.openxmlformats.org/officeDocument/2006/relationships/image" Target="../media/logo_bottom_alpha28.png"/>
 <Relationship Id="rId4" Type="http://schemas.openxmlformats.org/officeDocument/2006/relationships/image" Target="../media/988-15041602024129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1.png"/>
 <Relationship Id="rId3" Type="http://schemas.openxmlformats.org/officeDocument/2006/relationships/image" Target="../media/logo_bottom_alpha32.png"/>
 <Relationship Id="rId4" Type="http://schemas.openxmlformats.org/officeDocument/2006/relationships/image" Target="../media/900-1504160202403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UMTS 3rd Floor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850 Scan – UARFCN 4435 Ec (RSCP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C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512  Ec/Io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c/I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6 to -1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 to -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 to -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-1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512  Io (RSSI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512 Ec (RSCP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C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662  Ec/Io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c/I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6 to -1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 to -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 to -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-1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662  Io (RSSI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1900 Scan – UARFCN 662 Ec (RSCP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SCP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850 Scan – UARFCN 4435  Ec/Io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Ec/I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6 to -1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 to -1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 to -7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 to 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0 to -1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UMTS 850 Scan – UARFCN 4435  Io (RSSI)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2015-04-16T02:02:42Z</dcterms:created>
  <dcterms:modified xsi:type="dcterms:W3CDTF">2015-04-16T02:02:42Z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