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101-150416020429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3rd Floo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2015-04-16T02:04:29Z</dcterms:created>
  <dcterms:modified xsi:type="dcterms:W3CDTF">2015-04-16T02:04:29Z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