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144-150416020742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823-15041602074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956-150416020743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900-150416020743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808-150416020743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401-150416020743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137-150416020743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765-150416020742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994-150416020742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6th Floo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2015-04-16T02:07:44Z</dcterms:created>
  <dcterms:modified xsi:type="dcterms:W3CDTF">2015-04-16T02:07:44Z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