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5.png"/>
 <Relationship Id="rId3" Type="http://schemas.openxmlformats.org/officeDocument/2006/relationships/image" Target="../media/logo_bottom_alpha36.png"/>
 <Relationship Id="rId4" Type="http://schemas.openxmlformats.org/officeDocument/2006/relationships/image" Target="../media/217-1504160210063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904-150416021007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984-150416021007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920-150416021007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559-150416021007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170-150416021007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770-15041602100625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7.png"/>
 <Relationship Id="rId3" Type="http://schemas.openxmlformats.org/officeDocument/2006/relationships/image" Target="../media/logo_bottom_alpha28.png"/>
 <Relationship Id="rId4" Type="http://schemas.openxmlformats.org/officeDocument/2006/relationships/image" Target="../media/196-15041602100629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1.png"/>
 <Relationship Id="rId3" Type="http://schemas.openxmlformats.org/officeDocument/2006/relationships/image" Target="../media/logo_bottom_alpha32.png"/>
 <Relationship Id="rId4" Type="http://schemas.openxmlformats.org/officeDocument/2006/relationships/image" Target="../media/202-150416021006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Ingress Egress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2015-04-16T02:10:07Z</dcterms:created>
  <dcterms:modified xsi:type="dcterms:W3CDTF">2015-04-16T02:10:07Z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