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1.png"/>
 <Relationship Id="rId3" Type="http://schemas.openxmlformats.org/officeDocument/2006/relationships/image" Target="../media/logo_bottom_alpha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right_alpha3.png"/>
 <Relationship Id="rId3" Type="http://schemas.openxmlformats.org/officeDocument/2006/relationships/image" Target="../media/logo_bottom_alpha4.png"/>
 <Relationship Id="rId4" Type="http://schemas.openxmlformats.org/officeDocument/2006/relationships/image" Target="../media/131-150416022452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5" name=""/>
          <p:cNvSpPr txBox="1"/>
          <p:nvPr/>
        </p:nvSpPr>
        <p:spPr>
          <a:xfrm rot="0">
            <a:off x="381000" y="2857500"/>
            <a:ext cx="8858250" cy="57150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238125" marR="0" indent="-238125" lvl="0"/>
            <a:r>
              <a:rPr b="false" i="false" strike="noStrike" sz="1800" u="none">
                <a:solidFill>
                  <a:srgbClr val="E07116"/>
                </a:solidFill>
                <a:latin typeface="Calibri"/>
              </a:rPr>
              <a:t><![CDATA[Receiver 2nd Floor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477000" y="95250"/>
            <a:ext cx="2181225" cy="1714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666750" y="6286500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© 2015 AT&T Intellectual Property. All rights reserved. AT&T and the AT&T logo are trademarks of AT&T Intellectual Property.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666750" y="6429375"/>
            <a:ext cx="6667500" cy="476250"/>
          </a:xfrm>
          <a:prstGeom prst="rect"/>
        </p:spPr>
        <p:txBody>
          <a:bodyPr wrap="square" rtlCol="0" horzOverflow="overflow" vertOverflow="overflow" bIns="47625" lIns="91440" rIns="91440" tIns="47625" numCol="1">
            <a:spAutoFit/>
          </a:bodyPr>
          <a:lstStyle/>
          <a:p>
            <a:pPr algn="l" fontAlgn="base" marL="0" marR="0" indent="0" lvl="0"/>
            <a:r>
              <a:rPr b="false" i="false" strike="noStrike" sz="700" u="none">
                <a:solidFill>
                  <a:srgbClr val="4A4A49"/>
                </a:solidFill>
                <a:latin typeface="Calibri"/>
              </a:rPr>
              <a:t><![CDATA[AT&T Proprietary (Internal Use Only) Not for use or disclosure outside the AT&T companies except under written agreement]]></a:t>
            </a:r>
          </a:p>
        </p:txBody>
      </p:sp>
      <p:pic>
        <p:nvPicPr>
          <p:cNvPr id="4" name="PHPPowerPoint logo" descr="PHPPowerPoint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477250" y="6286500"/>
            <a:ext cx="381000" cy="3810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pic>
        <p:nvPicPr>
          <p:cNvPr id="5" name="Result Chart" descr="PHPPowerPoint 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1524000"/>
            <a:ext cx="6191250" cy="424815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6" name=""/>
          <p:cNvSpPr txBox="1"/>
          <p:nvPr/>
        </p:nvSpPr>
        <p:spPr>
          <a:xfrm rot="0">
            <a:off x="190500" y="428625"/>
            <a:ext cx="8858250" cy="47625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-238125" lvl="0"/>
            <a:r>
              <a:rPr b="false" i="false" strike="noStrike" sz="2300" u="none">
                <a:solidFill>
                  <a:srgbClr val="D66204"/>
                </a:solidFill>
                <a:latin typeface="Calibri"/>
              </a:rPr>
              <a:t><![CDATA[Femto Scan -  Ch.612 RSSI Histogram 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7239000" y="1905000"/>
          <a:ext cx="1428750" cy="0"/>
        </p:xfrm>
        <a:graphic>
          <a:graphicData uri="http://schemas.openxmlformats.org/drawingml/2006/table">
            <a:tbl>
              <a:tblPr firstRow="1" bandRow="1"/>
              <a:tblGrid>
                <a:gridCol w="14287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RX Power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40 to -10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105 to -9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95 to -8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85 to -7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75 to -65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DCEBCA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-65 to -3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EF0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HAT Developer</dc:creator>
  <cp:lastModifiedBy>HAT Developer</cp:lastModifiedBy>
  <dcterms:created xsi:type="dcterms:W3CDTF">2015-04-16T02:24:52Z</dcterms:created>
  <dcterms:modified xsi:type="dcterms:W3CDTF">2015-04-16T02:24:52Z</dcterms:modified>
  <dc:title>Sample 07 Title</dc:title>
  <dc:description>Sample 07 Description</dc:description>
  <dc:subject>Sample 07 Subject</dc:subject>
  <cp:keywords>office 2007 openxml libreoffice odt php</cp:keywords>
  <cp:category>Sample Category</cp:category>
</cp:coreProperties>
</file>