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989-150416022745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Receiver 6th Floor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Femto Scan -  Ch.612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2015-04-16T02:27:45Z</dcterms:created>
  <dcterms:modified xsi:type="dcterms:W3CDTF">2015-04-16T02:27:45Z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