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149-150416023750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851-150416023750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321-150416023750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426-150416023750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811-150416023750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978-1504160237502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LTE 1st Floo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2015-04-16T02:37:51Z</dcterms:created>
  <dcterms:modified xsi:type="dcterms:W3CDTF">2015-04-16T02:37:51Z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