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428-150416031539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607-150416031539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638-150416031539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210-150416031539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129-150416031539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429-150416031539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1st Floo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2015-04-16T03:15:39Z</dcterms:created>
  <dcterms:modified xsi:type="dcterms:W3CDTF">2015-04-16T03:15:39Z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