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691-150416035909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Receiver Ingress Egress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Femto Scan -  Ch.612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2015-04-16T03:59:09Z</dcterms:created>
  <dcterms:modified xsi:type="dcterms:W3CDTF">2015-04-16T03:59:09Z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