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675-150416122736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7.png"/>
 <Relationship Id="rId3" Type="http://schemas.openxmlformats.org/officeDocument/2006/relationships/image" Target="../media/logo_bottom_alpha8.png"/>
 <Relationship Id="rId4" Type="http://schemas.openxmlformats.org/officeDocument/2006/relationships/image" Target="../media/939-1504161227369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1.png"/>
 <Relationship Id="rId3" Type="http://schemas.openxmlformats.org/officeDocument/2006/relationships/image" Target="../media/logo_bottom_alpha12.png"/>
 <Relationship Id="rId4" Type="http://schemas.openxmlformats.org/officeDocument/2006/relationships/image" Target="../media/49-15041612273613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5.png"/>
 <Relationship Id="rId3" Type="http://schemas.openxmlformats.org/officeDocument/2006/relationships/image" Target="../media/logo_bottom_alpha16.png"/>
 <Relationship Id="rId4" Type="http://schemas.openxmlformats.org/officeDocument/2006/relationships/image" Target="../media/487-15041612273617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9.png"/>
 <Relationship Id="rId3" Type="http://schemas.openxmlformats.org/officeDocument/2006/relationships/image" Target="../media/logo_bottom_alpha20.png"/>
 <Relationship Id="rId4" Type="http://schemas.openxmlformats.org/officeDocument/2006/relationships/image" Target="../media/282-15041612273621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3.png"/>
 <Relationship Id="rId3" Type="http://schemas.openxmlformats.org/officeDocument/2006/relationships/image" Target="../media/logo_bottom_alpha24.png"/>
 <Relationship Id="rId4" Type="http://schemas.openxmlformats.org/officeDocument/2006/relationships/image" Target="../media/101-1504161227362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LTE Atrium Perimeter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SINR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IN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50 to -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4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 to 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0 to 5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SI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RSRP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R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8 to -9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8 to -8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8 to -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8 to -6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8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SINR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IN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50 to -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4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 to 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0 to 5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SI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RSRP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R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8 to -9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8 to -8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8 to -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8 to -6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8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2015-04-16T00:27:37Z</dcterms:created>
  <dcterms:modified xsi:type="dcterms:W3CDTF">2015-04-16T00:27:37Z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