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208-150416124103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64-150416124103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587-150416124102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612-150416124102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509-150416124102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497-150416124102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Basemen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2015-04-16T00:41:03Z</dcterms:created>
  <dcterms:modified xsi:type="dcterms:W3CDTF">2015-04-16T00:41:03Z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