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286-150416125016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239-150416125016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283-150416125016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653-150416125016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724-150416125016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751-150416125015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H Perimete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2015-04-16T00:50:16Z</dcterms:created>
  <dcterms:modified xsi:type="dcterms:W3CDTF">2015-04-16T00:50:16Z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