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719-150416125452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556-150416125452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472-150416125452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527-150416125452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766-150416125452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607-150416125452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 Floor 2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2015-04-16T00:54:53Z</dcterms:created>
  <dcterms:modified xsi:type="dcterms:W3CDTF">2015-04-16T00:54:53Z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