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647-150416125622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899-150416125622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310-150416125621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732-150416125621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579-150416125621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640-150416125621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 Floor 3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2015-04-16T00:56:22Z</dcterms:created>
  <dcterms:modified xsi:type="dcterms:W3CDTF">2015-04-16T00:56:22Z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