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684-150416125734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286-150416125734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469-150416125734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395-150416125734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217-150416125733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907-150416125733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LTE Floor 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2100 Scan – EARFCN 200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SINR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SIN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50 to -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4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 to 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0 to 5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SI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LTE 700 Scan – EARFCN 5780 RSRP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R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8 to -9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8 to -8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8 to -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8 to -6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8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2015-04-16T00:57:34Z</dcterms:created>
  <dcterms:modified xsi:type="dcterms:W3CDTF">2015-04-16T00:57:34Z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