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506-1504161259395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7.png"/>
 <Relationship Id="rId3" Type="http://schemas.openxmlformats.org/officeDocument/2006/relationships/image" Target="../media/logo_bottom_alpha8.png"/>
 <Relationship Id="rId4" Type="http://schemas.openxmlformats.org/officeDocument/2006/relationships/image" Target="../media/755-1504161259399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1.png"/>
 <Relationship Id="rId3" Type="http://schemas.openxmlformats.org/officeDocument/2006/relationships/image" Target="../media/logo_bottom_alpha12.png"/>
 <Relationship Id="rId4" Type="http://schemas.openxmlformats.org/officeDocument/2006/relationships/image" Target="../media/396-15041612593913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5.png"/>
 <Relationship Id="rId3" Type="http://schemas.openxmlformats.org/officeDocument/2006/relationships/image" Target="../media/logo_bottom_alpha16.png"/>
 <Relationship Id="rId4" Type="http://schemas.openxmlformats.org/officeDocument/2006/relationships/image" Target="../media/768-15041612593917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9.png"/>
 <Relationship Id="rId3" Type="http://schemas.openxmlformats.org/officeDocument/2006/relationships/image" Target="../media/logo_bottom_alpha20.png"/>
 <Relationship Id="rId4" Type="http://schemas.openxmlformats.org/officeDocument/2006/relationships/image" Target="../media/893-15041612593921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23.png"/>
 <Relationship Id="rId3" Type="http://schemas.openxmlformats.org/officeDocument/2006/relationships/image" Target="../media/logo_bottom_alpha24.png"/>
 <Relationship Id="rId4" Type="http://schemas.openxmlformats.org/officeDocument/2006/relationships/image" Target="../media/65-1504161259382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LTE Ingress Egress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2100 Scan – EARFCN 2000 SINR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IN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50 to -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4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5 to 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0 to 5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2100 Scan – EARFCN 2000 RSSI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SI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2100 Scan – EARFCN 2000 RSRP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R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8 to -9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8 to -8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8 to -7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8 to -6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8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700 Scan – EARFCN 5780 SINR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IN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50 to -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4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5 to 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0 to 5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700 Scan – EARFCN 5780 RSSI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SI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700 Scan – EARFCN 5780 RSRP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R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8 to -9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8 to -8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8 to -7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8 to -6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8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2015-04-16T00:59:39Z</dcterms:created>
  <dcterms:modified xsi:type="dcterms:W3CDTF">2015-04-16T00:59:39Z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