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806-150505025541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786-150505025542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163-150505025542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250f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Scan - UARFCN 4359  Ec/Io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Scan - UARFCN 4359  Ec (RSCP)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 UMTS 850 Scan - UARFCN 4359  Io (RSSI)  Histogram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2015-05-05T02:55:42Z</dcterms:created>
  <dcterms:modified xsi:type="dcterms:W3CDTF">2015-05-05T02:55:42Z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