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838-150505030101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695-150505030101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502-1505050301011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250 ft UMTS Ch.4259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850 Scan - UARFCN 4384  Ec/Io  Histogram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850 Scan - UARFCN 4384  Ec (RSCP)  Histogram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850 Scan - UARFCN 4384  Io (RSSI)  Histogram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2015-05-05T03:01:02Z</dcterms:created>
  <dcterms:modified xsi:type="dcterms:W3CDTF">2015-05-05T03:01:02Z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