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211-150505030324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250 ft 1900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 UMTS 1900 Scan - UARFCN 412  Io (RSSI)  Histogram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2015-05-05T03:03:24Z</dcterms:created>
  <dcterms:modified xsi:type="dcterms:W3CDTF">2015-05-05T03:03:24Z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