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70" r:id="rId5"/>
    <p:sldId id="258" r:id="rId6"/>
    <p:sldId id="260" r:id="rId7"/>
    <p:sldId id="271" r:id="rId8"/>
    <p:sldId id="261" r:id="rId9"/>
    <p:sldId id="265" r:id="rId10"/>
    <p:sldId id="263" r:id="rId11"/>
    <p:sldId id="274" r:id="rId12"/>
    <p:sldId id="264" r:id="rId13"/>
    <p:sldId id="266" r:id="rId14"/>
    <p:sldId id="267" r:id="rId15"/>
    <p:sldId id="268" r:id="rId16"/>
    <p:sldId id="269" r:id="rId17"/>
    <p:sldId id="272" r:id="rId18"/>
    <p:sldId id="273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F85D-1772-44D4-89AD-44870384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F7BE7-A3F1-4CC8-8747-A26628DE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D48A5-D0D8-491C-97E5-DCC2C3F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D7336-27DE-46F1-8FE1-C841CF1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CB117-2B52-4712-BCB0-8234B8F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EF393-DA15-4798-A6F4-BED9549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36102-44B2-4383-8766-3E8E72FD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49839-C406-4466-A5A1-5096C3B5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838CD-48DA-4B18-A5FD-C58C7E7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61895-46B4-43EC-B39A-68613B5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3BA8B8-A444-4288-9369-732A7827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67362-6D86-4821-873C-0C150D0C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3CD9A-B71E-41C3-8A42-BFEE263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3BCED-FC61-45C1-8CCC-2439203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A7AEB-111B-4D57-B6F1-E839E129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2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DE52-745F-490C-BD92-D6C3C98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44D72-A7F9-4A60-BD97-9D54B740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2EF23-7F0D-47EA-A4BF-DAE2D19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FF1A-13C6-4CDF-A318-114B5E6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D5EB3-C53A-4812-B659-C1BD58A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99573-A7FA-49A1-A699-04770AF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91325-9AC6-4CFE-8475-F8AE5C8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8DE35-3CF3-4454-953A-5002250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ADB2A-EC88-447D-892C-8311335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34ACA-7ED3-4F3C-B857-06943082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D535-9A37-4118-B19B-34541F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2C1D0-3223-489D-B599-804A272B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BB02A-9316-4585-AF3C-7458640E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ADF8A4-BBD6-40C7-9687-630CEEC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AED0C-A57B-4500-96FD-16977B3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836DF-EDCD-4061-B0E3-82753AD3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733F-DAF0-45E3-A382-30B6E899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0D640-4E39-4B07-833C-95E3160A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E12E0-EC4A-4E99-BA87-595963E8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CB712-5AF1-480E-AD19-72EDE85A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0F372-BD00-4C20-96DC-E8530AD6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42EF2-D61D-4CAD-8B68-6CD535D5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874D92-2404-4D54-BBB7-D049036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A58D68-6FCD-4C29-92F1-6F1EF65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E05CF-C81D-410F-87D3-4285E34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560DED-E5CA-4CDB-81F4-2F565E16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362BE-A174-44AE-A8F7-9C38FC9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BFE26-1572-4FD0-8661-AE3014B6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6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A607-E94F-45F0-9BBA-BE606E0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DD208D-2BED-4E02-A823-DA1778E8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9864-DDFE-48F7-884F-C4E9858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5915-5CBC-45B6-AC9A-4ADB3952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95E01-B94E-47A3-95C1-41CAF536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A32D95-5C48-49A4-8E13-50F381FF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71785-5B61-4937-840D-A4F77A63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B1491-205E-4F99-9C93-6670FE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C2808D-8D7C-454B-9218-E72D30F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E5BD-7878-4962-A180-A148FCF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B5ED1-6614-43A2-8D6B-C4862304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0584E-346A-4250-8FC5-78CD3B82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B4408-B9AD-4FD8-BABA-D03AD1D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54CFF-E48D-4017-BB11-CD943A8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D29CB-C132-4766-8AAB-FECF5BA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5FE62-2933-4CA2-A4FE-22006169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3EE88-A58F-4D6C-8F27-57D34562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1BC3C-7AE1-4CA2-AF12-4EB760C2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CCDD-B82E-4A0E-9E12-DE1043336CEC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DBAD-869F-4301-81A0-542531A5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0DCE9-0AA5-4A62-A460-3A128C631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A04CAFB0-41D4-42A8-95F5-C22E90FC6C6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11D3001-0F0A-441C-BA68-294C978B4B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8AB5C809-6C9F-443F-BC73-738F48023780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919FEAC8-E70C-4563-AEA9-22D0D8AF7801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8DD34C2F-9015-4667-B485-9045171F607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06AECC9C-81CD-4068-B620-95DD50170CDB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6A597A-AB5E-4711-B0C1-7048F427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5" y="0"/>
            <a:ext cx="5379644" cy="53796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851421-3240-4E59-AD49-CD802BCB70F2}"/>
              </a:ext>
            </a:extLst>
          </p:cNvPr>
          <p:cNvSpPr txBox="1"/>
          <p:nvPr/>
        </p:nvSpPr>
        <p:spPr>
          <a:xfrm>
            <a:off x="0" y="4750694"/>
            <a:ext cx="1079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ALPHAWEB</a:t>
            </a:r>
          </a:p>
        </p:txBody>
      </p:sp>
    </p:spTree>
    <p:extLst>
      <p:ext uri="{BB962C8B-B14F-4D97-AF65-F5344CB8AC3E}">
        <p14:creationId xmlns:p14="http://schemas.microsoft.com/office/powerpoint/2010/main" val="410652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Logo</a:t>
            </a:r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C352AEB-3521-4B68-AF9C-07003762BDAF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19F18013-0D35-4FC0-8A91-5816BCD2DA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703E9C31-A7E5-4A40-AF76-2BF37094C8B8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D3EBB9A-33A8-45F9-A026-AF41142E0CAA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295005C-236F-45D0-B885-68F747CE36D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5E120059-9EE0-4232-974A-B1028CB2BB6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652703-4451-4752-884C-45AB5CAE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9" y="1524695"/>
            <a:ext cx="1691086" cy="14744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77EE06-5E04-4357-BCB9-B655EDB92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3" y="3558398"/>
            <a:ext cx="1646101" cy="15780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FC25A1-8940-474F-9760-914F1D737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60" y="1460583"/>
            <a:ext cx="6738562" cy="39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4976A1-7A2E-4220-8D57-89E9F9A9E496}"/>
              </a:ext>
            </a:extLst>
          </p:cNvPr>
          <p:cNvSpPr/>
          <p:nvPr/>
        </p:nvSpPr>
        <p:spPr>
          <a:xfrm>
            <a:off x="1472116" y="1939925"/>
            <a:ext cx="3700546" cy="30479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E9C738-2099-4D21-BFD4-56F71995E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14" y="1939925"/>
            <a:ext cx="2978150" cy="29781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Logo Final</a:t>
            </a:r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C352AEB-3521-4B68-AF9C-07003762BDAF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19F18013-0D35-4FC0-8A91-5816BCD2DA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703E9C31-A7E5-4A40-AF76-2BF37094C8B8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D3EBB9A-33A8-45F9-A026-AF41142E0CAA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295005C-236F-45D0-B885-68F747CE36D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5E120059-9EE0-4232-974A-B1028CB2BB6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D82B6E-1CAB-4400-B7F4-0CE9743FB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96" y="1944731"/>
            <a:ext cx="2973344" cy="29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5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Charte graphique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BC19DEDF-9050-4C49-B936-D5D7999FE2E6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AFEEA887-9BE9-4D87-A0E9-9BDB7AC8A838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620B325-E43C-4A6D-A35A-14C58149739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5C6EF744-CF2C-4E72-AFE9-71DA4579A05E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E5DCC439-05AF-4781-8AF3-0863C9F0ACD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AC0F6BF-4D4E-480E-8A96-AB4476C9F11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6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055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Arborescence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5F7D3F7-A8DA-4882-B231-6ECA1D6B937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3232A79E-48DF-4F11-BB05-9C09DC911F00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B897A02A-BCD9-4E77-BB4F-B0DC2589CFA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E5D904F-7833-4BBF-83D7-A261E1005204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7D1F6C9-3C9B-4D49-B87C-D6EDA7D3648E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05D112F-0D24-4667-A8BF-6515131C5497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DA65554-DFCB-4E10-95C9-57D710751F3F}"/>
              </a:ext>
            </a:extLst>
          </p:cNvPr>
          <p:cNvSpPr/>
          <p:nvPr/>
        </p:nvSpPr>
        <p:spPr>
          <a:xfrm>
            <a:off x="2289278" y="1163358"/>
            <a:ext cx="5975498" cy="1690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27A59CF-63BC-4D67-9CFF-32007A0ADA1B}"/>
              </a:ext>
            </a:extLst>
          </p:cNvPr>
          <p:cNvSpPr/>
          <p:nvPr/>
        </p:nvSpPr>
        <p:spPr>
          <a:xfrm>
            <a:off x="755867" y="4082038"/>
            <a:ext cx="2704480" cy="1690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5D662A4-CEED-43A6-8950-CDCDA2CBDE83}"/>
              </a:ext>
            </a:extLst>
          </p:cNvPr>
          <p:cNvSpPr/>
          <p:nvPr/>
        </p:nvSpPr>
        <p:spPr>
          <a:xfrm>
            <a:off x="3924787" y="4082038"/>
            <a:ext cx="2704480" cy="1690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57B615-9AD3-4625-9CA7-3355C0AFD944}"/>
              </a:ext>
            </a:extLst>
          </p:cNvPr>
          <p:cNvSpPr/>
          <p:nvPr/>
        </p:nvSpPr>
        <p:spPr>
          <a:xfrm>
            <a:off x="7093707" y="4004065"/>
            <a:ext cx="2704480" cy="1690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384890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Zoning &amp; wireframe</a:t>
            </a: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394CE20D-DF0B-42A4-B085-E6D020BED55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3C24593C-73DB-42D6-B7CA-BE1C8174886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820B7E6-8CB5-4A19-A00F-5EE546C0FC7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C31AA80-38A9-48B5-95C8-2D30D056FBB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1E9F18E8-2E84-4DFE-9B21-C6C8F73C5D72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F9EB5312-FCB5-44BC-B3DA-F98FF0DFB01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21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Maquette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26ACA7-D13C-49A9-83E7-61B1DE117760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E55FD0F8-65AA-45D9-AE49-752D281B5A7C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DB36E4A4-A9C9-4D8C-A3DA-4A3382BE859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19725314-79C6-44A8-93AD-915ACF4BD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03BF5B9-853F-4F8B-A41D-EEECB200DCA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7AD08F64-5C44-44E4-AAAA-D472DB0F0BEE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1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Prototype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Technologies utilisées pour l’intégration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9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Extensions WordPress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55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Notes &amp; références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6788CF75-3686-436D-9868-57B30712A39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613F771-2714-4103-9AD6-65627A01C9DE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C121D7C0-F5E3-49DB-BCC7-43433282310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61DA64A4-00B2-4742-9956-0556CDD1309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9A26C069-7966-4261-AC79-F563CC36AC4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A7D026B-01FC-4D3E-859B-7864DD983C0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Objectifs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C03D9B1-3A56-4CAE-BEBC-60C37C2178E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8DC0393-5EA7-4198-BF5C-7A36D8F6554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A6840760-C903-46AF-B3DD-6C210550DBB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F255B335-03F6-4F04-A30B-F2C2C7668820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BDAB68E-7F38-429D-9F41-9198BA87571A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9790B69-19BA-4742-8206-B376D6D38984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C8E692-B6EB-4C31-9E41-0BEE9EF9723F}"/>
              </a:ext>
            </a:extLst>
          </p:cNvPr>
          <p:cNvSpPr txBox="1"/>
          <p:nvPr/>
        </p:nvSpPr>
        <p:spPr>
          <a:xfrm>
            <a:off x="733646" y="1789380"/>
            <a:ext cx="3870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Fonder une Web Agency, définir son identité graphique et créer un site d’agence basé sur un thème Wordpress.</a:t>
            </a:r>
          </a:p>
        </p:txBody>
      </p:sp>
    </p:spTree>
    <p:extLst>
      <p:ext uri="{BB962C8B-B14F-4D97-AF65-F5344CB8AC3E}">
        <p14:creationId xmlns:p14="http://schemas.microsoft.com/office/powerpoint/2010/main" val="8557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Contexte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Présentation de l’équipe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7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Publique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CE1AF5BE-BFE7-444C-B125-9B1C0E52A1E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B8AC1EAF-63D7-4C8E-B3F5-8164535A163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9F250202-8F7A-44A8-B222-2D189B0F9D5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F89881F-86E4-4C76-8666-E74A9D45FE7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950EB5C-6596-4B1C-BAFD-3DD54BF5363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10846C8-B01E-44B3-9C12-6CED9951F6A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5BB82E-8487-4C68-9247-679D986772D2}"/>
              </a:ext>
            </a:extLst>
          </p:cNvPr>
          <p:cNvSpPr txBox="1"/>
          <p:nvPr/>
        </p:nvSpPr>
        <p:spPr>
          <a:xfrm>
            <a:off x="864464" y="1943268"/>
            <a:ext cx="485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TPE, PME, micro-entrepreneur, artisans, commerçants, particulier,… Il n’y a pas de limite établi quand à la cible de clientèle. </a:t>
            </a:r>
          </a:p>
        </p:txBody>
      </p:sp>
    </p:spTree>
    <p:extLst>
      <p:ext uri="{BB962C8B-B14F-4D97-AF65-F5344CB8AC3E}">
        <p14:creationId xmlns:p14="http://schemas.microsoft.com/office/powerpoint/2010/main" val="109205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Support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D597B8-2D95-42A9-931E-F8A3F263AC06}"/>
              </a:ext>
            </a:extLst>
          </p:cNvPr>
          <p:cNvSpPr txBox="1"/>
          <p:nvPr/>
        </p:nvSpPr>
        <p:spPr>
          <a:xfrm>
            <a:off x="1255731" y="1964532"/>
            <a:ext cx="5231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Tout les principaux supports doivent être compatibles avec le site de l’agence (et a priori avec tout les sites qu’elle créera) à savoir: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Tablette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5433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Normes &amp; Législation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6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Benchmark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42A9609-72D2-49DD-94A3-CE5B2AB05F3E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926262D8-975C-466C-98EE-1A815955630B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63B3809-72A7-423C-BA60-EDDD6D0A591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92F5B8C9-8E08-4425-AAE8-8054DCAA934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067901F9-496D-4856-9AB1-144582F20B45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4075EC5-A22D-4BD8-A527-8E046EB4A67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Palettes chromatique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4896320B-88BF-4C98-83DC-A284691900C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7281E34A-3F84-49EE-B3F8-A9B4FF23A6A3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9968B8E-EF13-4108-BCA0-DAE4F24286C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E0C74688-81A8-4270-AEC4-2061F7D1D65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72495A5F-79D4-4C25-927B-536AFF85E60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E839738-9A84-46CD-B8B8-817E8B454E2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0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115</Words>
  <Application>Microsoft Office PowerPoint</Application>
  <PresentationFormat>Grand écran</PresentationFormat>
  <Paragraphs>30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14</cp:revision>
  <dcterms:created xsi:type="dcterms:W3CDTF">2021-07-05T12:18:03Z</dcterms:created>
  <dcterms:modified xsi:type="dcterms:W3CDTF">2021-07-08T14:06:41Z</dcterms:modified>
</cp:coreProperties>
</file>