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1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103"/>
    <a:srgbClr val="333138"/>
    <a:srgbClr val="515052"/>
    <a:srgbClr val="FF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5F85D-1772-44D4-89AD-44870384D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8F7BE7-A3F1-4CC8-8747-A26628DE1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BD48A5-D0D8-491C-97E5-DCC2C3FB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2D7336-27DE-46F1-8FE1-C841CF1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DCB117-2B52-4712-BCB0-8234B8FA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39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EF393-DA15-4798-A6F4-BED95494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036102-44B2-4383-8766-3E8E72FD0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449839-C406-4466-A5A1-5096C3B5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B838CD-48DA-4B18-A5FD-C58C7E74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C61895-46B4-43EC-B39A-68613B5C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0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3BA8B8-A444-4288-9369-732A78270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967362-6D86-4821-873C-0C150D0CD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3CD9A-B71E-41C3-8A42-BFEE2631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23BCED-FC61-45C1-8CCC-24392030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0A7AEB-111B-4D57-B6F1-E839E129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27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CDE52-745F-490C-BD92-D6C3C98C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44D72-A7F9-4A60-BD97-9D54B740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F2EF23-7F0D-47EA-A4BF-DAE2D19C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A8FF1A-13C6-4CDF-A318-114B5E6F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9D5EB3-C53A-4812-B659-C1BD58AE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9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99573-A7FA-49A1-A699-04770AF1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A91325-9AC6-4CFE-8475-F8AE5C87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68DE35-3CF3-4454-953A-50022503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8ADB2A-EC88-447D-892C-8311335A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534ACA-7ED3-4F3C-B857-06943082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3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1D535-9A37-4118-B19B-34541F9B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2C1D0-3223-489D-B599-804A272BE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4BB02A-9316-4585-AF3C-7458640E4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ADF8A4-BBD6-40C7-9687-630CEEC7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5AED0C-A57B-4500-96FD-16977B3B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D836DF-EDCD-4061-B0E3-82753AD3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03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0733F-DAF0-45E3-A382-30B6E899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90D640-4E39-4B07-833C-95E3160AD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4E12E0-EC4A-4E99-BA87-595963E83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FCB712-5AF1-480E-AD19-72EDE85A2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B0F372-BD00-4C20-96DC-E8530AD66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142EF2-D61D-4CAD-8B68-6CD535D5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874D92-2404-4D54-BBB7-D049036C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A58D68-6FCD-4C29-92F1-6F1EF65A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55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E05CF-C81D-410F-87D3-4285E34A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560DED-E5CA-4CDB-81F4-2F565E16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F362BE-A174-44AE-A8F7-9C38FC97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3BFE26-1572-4FD0-8661-AE3014B6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67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39A607-E94F-45F0-9BBA-BE606E0D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DD208D-2BED-4E02-A823-DA1778E8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49864-DDFE-48F7-884F-C4E9858A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51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55915-5CBC-45B6-AC9A-4ADB3952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95E01-B94E-47A3-95C1-41CAF536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A32D95-5C48-49A4-8E13-50F381FF7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E71785-5B61-4937-840D-A4F77A63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0B1491-205E-4F99-9C93-6670FEB2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C2808D-8D7C-454B-9218-E72D30F5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96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3E5BD-7878-4962-A180-A148FCF1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CB5ED1-6614-43A2-8D6B-C4862304F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80584E-346A-4250-8FC5-78CD3B82A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CB4408-B9AD-4FD8-BABA-D03AD1D5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D54CFF-E48D-4017-BB11-CD943A8B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5D29CB-C132-4766-8AAB-FECF5BA0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2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45FE62-2933-4CA2-A4FE-22006169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93EE88-A58F-4D6C-8F27-57D34562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21BC3C-7AE1-4CA2-AF12-4EB760C24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1DBAD-869F-4301-81A0-542531A59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80DCE9-0AA5-4A62-A460-3A128C631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A04CAFB0-41D4-42A8-95F5-C22E90FC6C6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rectangle 5">
            <a:extLst>
              <a:ext uri="{FF2B5EF4-FFF2-40B4-BE49-F238E27FC236}">
                <a16:creationId xmlns:a16="http://schemas.microsoft.com/office/drawing/2014/main" id="{C11D3001-0F0A-441C-BA68-294C978B4B9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rectangle 6">
            <a:extLst>
              <a:ext uri="{FF2B5EF4-FFF2-40B4-BE49-F238E27FC236}">
                <a16:creationId xmlns:a16="http://schemas.microsoft.com/office/drawing/2014/main" id="{8AB5C809-6C9F-443F-BC73-738F48023780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rectangle 16">
            <a:extLst>
              <a:ext uri="{FF2B5EF4-FFF2-40B4-BE49-F238E27FC236}">
                <a16:creationId xmlns:a16="http://schemas.microsoft.com/office/drawing/2014/main" id="{919FEAC8-E70C-4563-AEA9-22D0D8AF7801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rectangle 17">
            <a:extLst>
              <a:ext uri="{FF2B5EF4-FFF2-40B4-BE49-F238E27FC236}">
                <a16:creationId xmlns:a16="http://schemas.microsoft.com/office/drawing/2014/main" id="{8DD34C2F-9015-4667-B485-9045171F6070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rectangle 18">
            <a:extLst>
              <a:ext uri="{FF2B5EF4-FFF2-40B4-BE49-F238E27FC236}">
                <a16:creationId xmlns:a16="http://schemas.microsoft.com/office/drawing/2014/main" id="{06AECC9C-81CD-4068-B620-95DD50170CDB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52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D4D10E8-E3A3-4FD4-BDD0-79A87FCCDFD5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Arborescence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A5F7D3F7-A8DA-4882-B231-6ECA1D6B937B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3232A79E-48DF-4F11-BB05-9C09DC911F00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B897A02A-BCD9-4E77-BB4F-B0DC2589CFA4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2E5D904F-7833-4BBF-83D7-A261E1005204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37D1F6C9-3C9B-4D49-B87C-D6EDA7D3648E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B05D112F-0D24-4667-A8BF-6515131C5497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90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C8B6EA8-1910-4810-918C-B0360DAAAD8A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Zoning &amp; wireframe</a:t>
            </a:r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394CE20D-DF0B-42A4-B085-E6D020BED55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3C24593C-73DB-42D6-B7CA-BE1C8174886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2820B7E6-8CB5-4A19-A00F-5EE546C0FC74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3C31AA80-38A9-48B5-95C8-2D30D056FBBD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rectangle 27">
            <a:extLst>
              <a:ext uri="{FF2B5EF4-FFF2-40B4-BE49-F238E27FC236}">
                <a16:creationId xmlns:a16="http://schemas.microsoft.com/office/drawing/2014/main" id="{1E9F18E8-2E84-4DFE-9B21-C6C8F73C5D72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riangle rectangle 28">
            <a:extLst>
              <a:ext uri="{FF2B5EF4-FFF2-40B4-BE49-F238E27FC236}">
                <a16:creationId xmlns:a16="http://schemas.microsoft.com/office/drawing/2014/main" id="{F9EB5312-FCB5-44BC-B3DA-F98FF0DFB016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21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C8B6EA8-1910-4810-918C-B0360DAAAD8A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Maquette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DA26ACA7-D13C-49A9-83E7-61B1DE117760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E55FD0F8-65AA-45D9-AE49-752D281B5A7C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DB36E4A4-A9C9-4D8C-A3DA-4A3382BE859E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19725314-79C6-44A8-93AD-915ACF4BDC66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C03BF5B9-853F-4F8B-A41D-EEECB200DCA3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7AD08F64-5C44-44E4-AAAA-D472DB0F0BEE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61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C8B6EA8-1910-4810-918C-B0360DAAAD8A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Prototype</a:t>
            </a:r>
          </a:p>
        </p:txBody>
      </p:sp>
      <p:sp>
        <p:nvSpPr>
          <p:cNvPr id="19" name="Triangle rectangle 18">
            <a:extLst>
              <a:ext uri="{FF2B5EF4-FFF2-40B4-BE49-F238E27FC236}">
                <a16:creationId xmlns:a16="http://schemas.microsoft.com/office/drawing/2014/main" id="{8CEB9BC8-6BD3-4CCA-9D70-21A1B3CC643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rectangle 19">
            <a:extLst>
              <a:ext uri="{FF2B5EF4-FFF2-40B4-BE49-F238E27FC236}">
                <a16:creationId xmlns:a16="http://schemas.microsoft.com/office/drawing/2014/main" id="{DA99995B-F617-4E79-898E-589DE9F85819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rectangle 20">
            <a:extLst>
              <a:ext uri="{FF2B5EF4-FFF2-40B4-BE49-F238E27FC236}">
                <a16:creationId xmlns:a16="http://schemas.microsoft.com/office/drawing/2014/main" id="{94C7DAED-1B09-42BA-AC58-4187D4620CF5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DA708C79-7C01-40E1-A6A1-EC7A2418B9CD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1A0E9608-3D70-4A9C-8381-CBCF97A72F40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77460008-F034-4886-9D87-526A91C1AD45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7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Notes &amp; références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6788CF75-3686-436D-9868-57B30712A393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F613F771-2714-4103-9AD6-65627A01C9DE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C121D7C0-F5E3-49DB-BCC7-43433282310E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61DA64A4-00B2-4742-9956-0556CDD13092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9A26C069-7966-4261-AC79-F563CC36AC48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4A7D026B-01FC-4D3E-859B-7864DD983C0F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94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Objectifs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AC03D9B1-3A56-4CAE-BEBC-60C37C2178EB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F8DC0393-5EA7-4198-BF5C-7A36D8F65545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A6840760-C903-46AF-B3DD-6C210550DBB2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F255B335-03F6-4F04-A30B-F2C2C7668820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CBDAB68E-7F38-429D-9F41-9198BA87571A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39790B69-19BA-4742-8206-B376D6D38984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72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Contexte</a:t>
            </a:r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4115706E-6462-42C1-822B-D8A1DA9EBBF2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10CB554E-83CF-4BFA-AAD1-E0F8B980B47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E556F98A-8117-4B17-BC8B-48962E84B6B3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rectangle 27">
            <a:extLst>
              <a:ext uri="{FF2B5EF4-FFF2-40B4-BE49-F238E27FC236}">
                <a16:creationId xmlns:a16="http://schemas.microsoft.com/office/drawing/2014/main" id="{8ABF7E82-E3F8-4FAC-B414-B5B688752112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riangle rectangle 28">
            <a:extLst>
              <a:ext uri="{FF2B5EF4-FFF2-40B4-BE49-F238E27FC236}">
                <a16:creationId xmlns:a16="http://schemas.microsoft.com/office/drawing/2014/main" id="{DAE675BA-9D0A-4AA0-A140-88F6DD97B943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rectangle 29">
            <a:extLst>
              <a:ext uri="{FF2B5EF4-FFF2-40B4-BE49-F238E27FC236}">
                <a16:creationId xmlns:a16="http://schemas.microsoft.com/office/drawing/2014/main" id="{A275168B-9807-4864-A7BC-F070D3658026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24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Publique cible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CE1AF5BE-BFE7-444C-B125-9B1C0E52A1E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B8AC1EAF-63D7-4C8E-B3F5-8164535A1635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9F250202-8F7A-44A8-B222-2D189B0F9D55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2F89881F-86E4-4C76-8666-E74A9D45FE75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2950EB5C-6596-4B1C-BAFD-3DD54BF53633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410846C8-B01E-44B3-9C12-6CED9951F6A8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05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Support cible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540779BE-97C0-4B83-9847-806C65A6E5A3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D1B766A9-9413-4678-A2E7-C2A08981BE16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8757729C-7B63-40C3-80E2-8E0144ABC2DD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89113396-07C7-4220-BBB8-7F2066A43C66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61ECD093-B5B7-4BC2-82AF-845581C52994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5DF64269-648D-47E1-A405-25CFA201E626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3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Benchmark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D42A9609-72D2-49DD-94A3-CE5B2AB05F3E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926262D8-975C-466C-98EE-1A815955630B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763B3809-72A7-423C-BA60-EDDD6D0A5917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92F5B8C9-8E08-4425-AAE8-8054DCAA9346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067901F9-496D-4856-9AB1-144582F20B45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44075EC5-A22D-4BD8-A527-8E046EB4A675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36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Palettes chromatique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4896320B-88BF-4C98-83DC-A284691900C2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7281E34A-3F84-49EE-B3F8-A9B4FF23A6A3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E9968B8E-EF13-4108-BCA0-DAE4F24286C2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E0C74688-81A8-4270-AEC4-2061F7D1D655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72495A5F-79D4-4C25-927B-536AFF85E60B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CE839738-9A84-46CD-B8B8-817E8B454E28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5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D4D10E8-E3A3-4FD4-BDD0-79A87FCCDFD5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Logo  Alpha  Web</a:t>
            </a:r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1C352AEB-3521-4B68-AF9C-07003762BDAF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19F18013-0D35-4FC0-8A91-5816BCD2DA9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703E9C31-A7E5-4A40-AF76-2BF37094C8B8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3D3EBB9A-33A8-45F9-A026-AF41142E0CAA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5295005C-236F-45D0-B885-68F747CE36D8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rectangle 27">
            <a:extLst>
              <a:ext uri="{FF2B5EF4-FFF2-40B4-BE49-F238E27FC236}">
                <a16:creationId xmlns:a16="http://schemas.microsoft.com/office/drawing/2014/main" id="{5E120059-9EE0-4232-974A-B1028CB2BB68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DB033C-DD6B-4E68-852C-1C2109FF5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87" y="2260023"/>
            <a:ext cx="2857500" cy="2857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F6CAE5A-BF8B-4E8C-83FA-35F4C2250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26" y="226002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8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D4D10E8-E3A3-4FD4-BDD0-79A87FCCDFD5}"/>
              </a:ext>
            </a:extLst>
          </p:cNvPr>
          <p:cNvSpPr txBox="1"/>
          <p:nvPr/>
        </p:nvSpPr>
        <p:spPr>
          <a:xfrm>
            <a:off x="-7144" y="17426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Charte graphique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BC19DEDF-9050-4C49-B936-D5D7999FE2E6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AFEEA887-9BE9-4D87-A0E9-9BDB7AC8A838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E620B325-E43C-4A6D-A35A-14C581497397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5C6EF744-CF2C-4E72-AFE9-71DA4579A05E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E5DCC439-05AF-4781-8AF3-0863C9F0ACDB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BAC0F6BF-4D4E-480E-8A96-AB4476C9F11F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A2B6A96-A707-4274-8D69-532BBE1236D4}"/>
              </a:ext>
            </a:extLst>
          </p:cNvPr>
          <p:cNvSpPr/>
          <p:nvPr/>
        </p:nvSpPr>
        <p:spPr>
          <a:xfrm>
            <a:off x="534173" y="4312225"/>
            <a:ext cx="2355468" cy="1282651"/>
          </a:xfrm>
          <a:prstGeom prst="roundRect">
            <a:avLst/>
          </a:prstGeom>
          <a:solidFill>
            <a:srgbClr val="FFFF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3BF379-F9C5-47D5-B164-68E533FB8DB3}"/>
              </a:ext>
            </a:extLst>
          </p:cNvPr>
          <p:cNvSpPr txBox="1"/>
          <p:nvPr/>
        </p:nvSpPr>
        <p:spPr>
          <a:xfrm>
            <a:off x="947992" y="5824925"/>
            <a:ext cx="1726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HEX: #FFFFFA</a:t>
            </a:r>
          </a:p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RVB: 255/255/250</a:t>
            </a:r>
          </a:p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CMJN: 0/0/2/0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B8C28B5-233B-44B6-B595-540F7E7172EC}"/>
              </a:ext>
            </a:extLst>
          </p:cNvPr>
          <p:cNvSpPr/>
          <p:nvPr/>
        </p:nvSpPr>
        <p:spPr>
          <a:xfrm>
            <a:off x="2676138" y="4312226"/>
            <a:ext cx="2355468" cy="1282651"/>
          </a:xfrm>
          <a:prstGeom prst="roundRect">
            <a:avLst/>
          </a:prstGeom>
          <a:solidFill>
            <a:srgbClr val="51505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BA3350-4CED-4230-B14D-20D14F9C5E9D}"/>
              </a:ext>
            </a:extLst>
          </p:cNvPr>
          <p:cNvSpPr txBox="1"/>
          <p:nvPr/>
        </p:nvSpPr>
        <p:spPr>
          <a:xfrm>
            <a:off x="3113521" y="5814534"/>
            <a:ext cx="1631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HEX: #515052</a:t>
            </a:r>
          </a:p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RVB: 81/80/82</a:t>
            </a:r>
          </a:p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CMJN: 1/2/0/68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F889287-1588-4CE1-98D4-E901C97EE2C5}"/>
              </a:ext>
            </a:extLst>
          </p:cNvPr>
          <p:cNvSpPr/>
          <p:nvPr/>
        </p:nvSpPr>
        <p:spPr>
          <a:xfrm>
            <a:off x="4798288" y="4312224"/>
            <a:ext cx="2355468" cy="1282651"/>
          </a:xfrm>
          <a:prstGeom prst="roundRect">
            <a:avLst/>
          </a:prstGeom>
          <a:solidFill>
            <a:srgbClr val="333138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2E75EA-EFE6-493E-86CD-5A896BAA2A28}"/>
              </a:ext>
            </a:extLst>
          </p:cNvPr>
          <p:cNvSpPr txBox="1"/>
          <p:nvPr/>
        </p:nvSpPr>
        <p:spPr>
          <a:xfrm>
            <a:off x="5337458" y="5821917"/>
            <a:ext cx="1726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HEX: #333138</a:t>
            </a:r>
          </a:p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RVB: 51/49/46</a:t>
            </a:r>
          </a:p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CMJN: 9/13/0/78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B3D5A56-ADD7-4C19-9FE1-A7473398A703}"/>
              </a:ext>
            </a:extLst>
          </p:cNvPr>
          <p:cNvSpPr/>
          <p:nvPr/>
        </p:nvSpPr>
        <p:spPr>
          <a:xfrm>
            <a:off x="6947100" y="4312223"/>
            <a:ext cx="2423560" cy="1282651"/>
          </a:xfrm>
          <a:prstGeom prst="roundRect">
            <a:avLst/>
          </a:prstGeom>
          <a:solidFill>
            <a:srgbClr val="00010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9C0412F-35B5-44DB-BA91-3A9F76C62BE3}"/>
              </a:ext>
            </a:extLst>
          </p:cNvPr>
          <p:cNvSpPr txBox="1"/>
          <p:nvPr/>
        </p:nvSpPr>
        <p:spPr>
          <a:xfrm>
            <a:off x="7553303" y="5821917"/>
            <a:ext cx="20428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HEX: #000103</a:t>
            </a:r>
          </a:p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RVB: 0/1/3</a:t>
            </a:r>
          </a:p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CMJN: 100/67/0/99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61E7FD5-04C1-4B5B-903D-36E716AEC900}"/>
              </a:ext>
            </a:extLst>
          </p:cNvPr>
          <p:cNvCxnSpPr/>
          <p:nvPr/>
        </p:nvCxnSpPr>
        <p:spPr>
          <a:xfrm>
            <a:off x="1569027" y="5594878"/>
            <a:ext cx="0" cy="22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4A6E453-E79A-40D6-B435-972121B56502}"/>
              </a:ext>
            </a:extLst>
          </p:cNvPr>
          <p:cNvCxnSpPr/>
          <p:nvPr/>
        </p:nvCxnSpPr>
        <p:spPr>
          <a:xfrm>
            <a:off x="3761509" y="5587495"/>
            <a:ext cx="0" cy="22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C8492E6-4F45-4990-9485-6079855D4248}"/>
              </a:ext>
            </a:extLst>
          </p:cNvPr>
          <p:cNvCxnSpPr>
            <a:cxnSpLocks/>
          </p:cNvCxnSpPr>
          <p:nvPr/>
        </p:nvCxnSpPr>
        <p:spPr>
          <a:xfrm>
            <a:off x="5922818" y="5594878"/>
            <a:ext cx="0" cy="22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78D5532-F7EF-45F7-8700-413699D52ED3}"/>
              </a:ext>
            </a:extLst>
          </p:cNvPr>
          <p:cNvCxnSpPr/>
          <p:nvPr/>
        </p:nvCxnSpPr>
        <p:spPr>
          <a:xfrm>
            <a:off x="8157029" y="5594878"/>
            <a:ext cx="0" cy="22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0811274-1485-4861-8B94-94D85487627C}"/>
              </a:ext>
            </a:extLst>
          </p:cNvPr>
          <p:cNvSpPr txBox="1"/>
          <p:nvPr/>
        </p:nvSpPr>
        <p:spPr>
          <a:xfrm>
            <a:off x="647822" y="1452008"/>
            <a:ext cx="4032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Circular Std Black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4E2C2B-8290-49C7-9007-89896C092EE5}"/>
              </a:ext>
            </a:extLst>
          </p:cNvPr>
          <p:cNvSpPr txBox="1"/>
          <p:nvPr/>
        </p:nvSpPr>
        <p:spPr>
          <a:xfrm>
            <a:off x="647822" y="1905481"/>
            <a:ext cx="3652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ABCDEFGHIJKLMNOPQRSTUVWXYZ</a:t>
            </a:r>
          </a:p>
          <a:p>
            <a:r>
              <a:rPr lang="fr-FR" dirty="0"/>
              <a:t>abcdefghijklmnopqrstuvwxyz</a:t>
            </a:r>
          </a:p>
          <a:p>
            <a:r>
              <a:rPr lang="fr-FR" dirty="0"/>
              <a:t>0123456789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BB13465-D9AA-47D1-949F-727E92F13BD0}"/>
              </a:ext>
            </a:extLst>
          </p:cNvPr>
          <p:cNvSpPr/>
          <p:nvPr/>
        </p:nvSpPr>
        <p:spPr>
          <a:xfrm>
            <a:off x="534173" y="1371600"/>
            <a:ext cx="3766630" cy="156902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651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69</Words>
  <Application>Microsoft Office PowerPoint</Application>
  <PresentationFormat>Grand écran</PresentationFormat>
  <Paragraphs>29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Circular Std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12</cp:revision>
  <dcterms:created xsi:type="dcterms:W3CDTF">2021-07-05T12:18:03Z</dcterms:created>
  <dcterms:modified xsi:type="dcterms:W3CDTF">2021-07-06T14:22:07Z</dcterms:modified>
</cp:coreProperties>
</file>