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Idea→Cash Sprint (Workshop สด 1 วัน)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768096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เสาร์ 11 ตุลาคม 2025 • 10:00–17:00 น. (GMT+7) • Zoom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แพ็กเกจ &amp; ราคา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680960" cy="44805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EARLY BIRD – Starter: 1,490 บาท (ถึง 4 ต.ค. 23:59)</a:t>
            </a:r>
          </a:p>
          <a:p>
            <a:pPr>
              <a:defRPr sz="2000"/>
            </a:pPr>
            <a:r>
              <a:t>STANDARD – Growth: 2,490 บาท</a:t>
            </a:r>
          </a:p>
          <a:p>
            <a:pPr>
              <a:defRPr sz="2000"/>
            </a:pPr>
            <a:r>
              <a:t>VIP – Premium: 5,900 บาท (จำกัด 20 ที่)</a:t>
            </a:r>
          </a:p>
          <a:p>
            <a:pPr>
              <a:defRPr sz="2000"/>
            </a:pPr>
            <a:r>
              <a:t>คืนเงินภายใน 24 ชม. หากไม่ตอบโจทย์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ตารางเวลา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680960" cy="44805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10:00–11:00 Mindset + Framework + เคสไทย</a:t>
            </a:r>
          </a:p>
          <a:p>
            <a:pPr>
              <a:defRPr sz="2000"/>
            </a:pPr>
            <a:r>
              <a:t>11:00–12:00 กรอก Backlog &amp; RICE</a:t>
            </a:r>
          </a:p>
          <a:p>
            <a:pPr>
              <a:defRPr sz="2000"/>
            </a:pPr>
            <a:r>
              <a:t>13:00–14:30 ออก Offer 3 แพ็ก + ราคา</a:t>
            </a:r>
          </a:p>
          <a:p>
            <a:pPr>
              <a:defRPr sz="2000"/>
            </a:pPr>
            <a:r>
              <a:t>14:45–15:45 วาง MVP Plan + Metric</a:t>
            </a:r>
          </a:p>
          <a:p>
            <a:pPr>
              <a:defRPr sz="2000"/>
            </a:pPr>
            <a:r>
              <a:t>16:00–17:00 โพสต์/DM/ฟอร์ม + Q&amp;A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ของที่ได้รับ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680960" cy="44805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eBook v3 ฉบับละเอียด, Workbook, Excel</a:t>
            </a:r>
          </a:p>
          <a:p>
            <a:pPr>
              <a:defRPr sz="2000"/>
            </a:pPr>
            <a:r>
              <a:t>รีเพลย์ 30–90 วัน (ตามแพ็ก)</a:t>
            </a:r>
          </a:p>
          <a:p>
            <a:pPr>
              <a:defRPr sz="2000"/>
            </a:pPr>
            <a:r>
              <a:t>Template Pack Pro (แพ็ก Growth/VIP)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Idea→Cash Sprint (Workshop สด 1 วัน)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768096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เสาร์ 11 ตุลาคม 2025 • 10:00–17:00 น. (GMT+7) • Zoom</a:t>
            </a:r>
          </a:p>
        </p:txBody>
      </p:sp>
      <p:pic>
        <p:nvPicPr>
          <p:cNvPr id="5" name="Picture 4" descr="logo_biz_id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ชำระเงิน/ยืนยันที่นั่ง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680960" cy="44805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ธนาคารกรุงเทพ เลขที่บัญชี: 1384416804</a:t>
            </a:r>
          </a:p>
          <a:p>
            <a:pPr>
              <a:defRPr sz="2000"/>
            </a:pPr>
            <a:r>
              <a:t>ชื่อบัญชี: รณยศ ตันติถาวรรัช</a:t>
            </a:r>
          </a:p>
          <a:p>
            <a:pPr>
              <a:defRPr sz="2000"/>
            </a:pPr>
            <a:r>
              <a:t>หลังโอน: แนบสลิปในฟอร์มยืนยัน/ส่งสลิปทางอีเมลหรือ LINE</a:t>
            </a:r>
          </a:p>
          <a:p>
            <a:pPr>
              <a:defRPr sz="2000"/>
            </a:pPr>
            <a:r>
              <a:t>ข้อมูลเพิ่มเติมและอัปเดต: www.idea2cash.Pages.dev</a:t>
            </a:r>
          </a:p>
        </p:txBody>
      </p:sp>
      <p:pic>
        <p:nvPicPr>
          <p:cNvPr id="5" name="Picture 4" descr="logo_biz_id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