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D816-C8CC-42E0-8DA6-DADC5BD88B3E}" type="datetimeFigureOut">
              <a:rPr kumimoji="1" lang="ja-JP" altLang="en-US" smtClean="0"/>
              <a:pPr/>
              <a:t>2013/2/7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76EE-9DE6-4901-9196-EE78347175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あ</vt:lpstr>
    </vt:vector>
  </TitlesOfParts>
  <Company>NTT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</dc:title>
  <dc:creator>太田崇博</dc:creator>
  <cp:lastModifiedBy>太田崇博</cp:lastModifiedBy>
  <cp:revision>2</cp:revision>
  <dcterms:created xsi:type="dcterms:W3CDTF">2013-02-07T05:58:18Z</dcterms:created>
  <dcterms:modified xsi:type="dcterms:W3CDTF">2013-02-07T06:00:31Z</dcterms:modified>
</cp:coreProperties>
</file>