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30" autoAdjust="0"/>
    <p:restoredTop sz="94660"/>
  </p:normalViewPr>
  <p:slideViewPr>
    <p:cSldViewPr snapToGrid="0">
      <p:cViewPr varScale="1">
        <p:scale>
          <a:sx n="99" d="100"/>
          <a:sy n="99" d="100"/>
        </p:scale>
        <p:origin x="108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C4AAE7-4324-478E-9AFB-DF0FBF589A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976EF9F-AB34-4FF1-855B-346691A353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E8B894-0AC2-4A29-99D9-F5E21C3B9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067B4-33F3-45D4-80AD-B5BB7BF9D558}" type="datetimeFigureOut">
              <a:rPr lang="zh-CN" altLang="en-US" smtClean="0"/>
              <a:t>2021/3/1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AD124A-3643-425D-9B60-BA8EE5A14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B9A6E2-9CA0-4042-BEFA-3461D1DFC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59480-F308-4779-821C-779025E2C4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5978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7E25AE-526E-467D-AA41-DFE5CB750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C86807A-F4F5-4608-9405-12C65C4BB3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BFA217-AD25-4E19-AF00-B3CE577EC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067B4-33F3-45D4-80AD-B5BB7BF9D558}" type="datetimeFigureOut">
              <a:rPr lang="zh-CN" altLang="en-US" smtClean="0"/>
              <a:t>2021/3/1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BE692D-81FA-433D-82BC-748095158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EDA608-360A-4EAE-8B3C-51AFF171D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59480-F308-4779-821C-779025E2C4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5603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81D644A-D823-43EE-A944-C42AA93832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37D176A-957B-4F8C-9ED1-BEB84B4C2D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24B691-4B41-4939-ABFB-CED127A3B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067B4-33F3-45D4-80AD-B5BB7BF9D558}" type="datetimeFigureOut">
              <a:rPr lang="zh-CN" altLang="en-US" smtClean="0"/>
              <a:t>2021/3/1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8C6B45-6EB3-40A4-ACCD-0A6B98065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52FA7B-9286-405A-B68F-2BBBAECAD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59480-F308-4779-821C-779025E2C4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2917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BA32BB-653C-41C3-849A-767BFF560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F526D6-184D-405A-A3B8-E33D1506E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5F9D35-6A19-4470-8C9C-8480ECD57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067B4-33F3-45D4-80AD-B5BB7BF9D558}" type="datetimeFigureOut">
              <a:rPr lang="zh-CN" altLang="en-US" smtClean="0"/>
              <a:t>2021/3/1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4F354F-D52B-4A56-A33B-C3C6EAB76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BCFF1B-870C-4CA2-9384-86CA68FD2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59480-F308-4779-821C-779025E2C4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3616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7F95F9-9401-45AE-9E5B-02090648F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AEFE165-D3EA-4078-9931-109920332C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E6E5AD-3B61-4B19-9A2E-F34DF38CC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067B4-33F3-45D4-80AD-B5BB7BF9D558}" type="datetimeFigureOut">
              <a:rPr lang="zh-CN" altLang="en-US" smtClean="0"/>
              <a:t>2021/3/1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667518-67F1-495A-9A37-4897B35AA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F7071F-FD78-4673-B009-60685CB78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59480-F308-4779-821C-779025E2C4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8382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F97FAE-1370-4577-9CAF-896563ACE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5FD491-4E76-4CFE-A1E7-67785997C3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EE52902-3A55-463E-BE41-BE19108C59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AED784B-CBFE-4932-B602-C0688F673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067B4-33F3-45D4-80AD-B5BB7BF9D558}" type="datetimeFigureOut">
              <a:rPr lang="zh-CN" altLang="en-US" smtClean="0"/>
              <a:t>2021/3/1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2C12AA-A8DA-45CD-A69A-3F4063873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9201050-400D-4027-B636-26F754CBE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59480-F308-4779-821C-779025E2C4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5200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8A711D-8B50-4328-A986-D66EF914C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C115F1-4635-44CC-B539-977E97CC15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F4EF112-185D-4F48-8E3D-2FA5A9DA73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4B91412-F739-4D39-8FFD-2C67693A9A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0C82B82-EF60-4300-B554-55E176EE63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EF72052-22B2-4CD1-9C4A-68CDC6A92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067B4-33F3-45D4-80AD-B5BB7BF9D558}" type="datetimeFigureOut">
              <a:rPr lang="zh-CN" altLang="en-US" smtClean="0"/>
              <a:t>2021/3/1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BBBFCD9-7772-4F2B-9629-F33A80785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5ED74C1-BC09-451F-9642-EB16A8810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59480-F308-4779-821C-779025E2C4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9527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205EA4-4B5A-4402-B1D5-B68372015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E485AB2-5A84-470B-AB93-8937F7FAD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067B4-33F3-45D4-80AD-B5BB7BF9D558}" type="datetimeFigureOut">
              <a:rPr lang="zh-CN" altLang="en-US" smtClean="0"/>
              <a:t>2021/3/1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30ACEE3-492F-46F6-9FC7-CEFC17F24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6B26BF0-18BF-4EA2-BC38-10DDE4514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59480-F308-4779-821C-779025E2C4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0014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E8997C9-AC2F-4551-B5A9-0D99BDDB1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067B4-33F3-45D4-80AD-B5BB7BF9D558}" type="datetimeFigureOut">
              <a:rPr lang="zh-CN" altLang="en-US" smtClean="0"/>
              <a:t>2021/3/1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F1B30E9-5743-4BEA-A8BD-5B95DC3D3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7C45AD4-0DB5-412C-8357-89067BE5B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59480-F308-4779-821C-779025E2C4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4192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5EE5A8-28EC-4FA4-81A0-9F7A27B93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C00D0B-80F3-4DC3-88A0-7E85D201B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4CF2BED-0162-41D5-B971-13337CCB79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945C894-D922-431B-AA15-65D7CB87F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067B4-33F3-45D4-80AD-B5BB7BF9D558}" type="datetimeFigureOut">
              <a:rPr lang="zh-CN" altLang="en-US" smtClean="0"/>
              <a:t>2021/3/1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F10E52-4E6F-4C04-9FEC-028FB0EC1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91881EE-FB43-4E93-AB4D-980EAA674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59480-F308-4779-821C-779025E2C4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5296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CC4836-43E4-47CA-80BF-F2A3D682A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F14968D-CAAB-42E1-8896-684BA1AE93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5CEC018-CF13-4BC2-A223-E6BC102F93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6A44E35-D8D2-47E0-B495-E0F15B7C1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067B4-33F3-45D4-80AD-B5BB7BF9D558}" type="datetimeFigureOut">
              <a:rPr lang="zh-CN" altLang="en-US" smtClean="0"/>
              <a:t>2021/3/1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B122B6E-5D65-48AB-8346-B849EF11D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CD84BAC-01A9-407C-A1CA-29DAA1190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59480-F308-4779-821C-779025E2C4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9731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A98A433-6488-4473-8885-CCC5592DC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E025198-AFEF-45DB-8894-2CDDA25189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08C0F1-3EC7-4C87-A14C-9EA4B256A4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067B4-33F3-45D4-80AD-B5BB7BF9D558}" type="datetimeFigureOut">
              <a:rPr lang="zh-CN" altLang="en-US" smtClean="0"/>
              <a:t>2021/3/1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5EBBA3-A555-4E24-92EE-2D2B65AF7C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1C1E68-80C1-4670-AA25-B26041CC5E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359480-F308-4779-821C-779025E2C4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8936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0A8E1AE-B94A-48AF-8F29-C1259C01ED2F}"/>
              </a:ext>
            </a:extLst>
          </p:cNvPr>
          <p:cNvSpPr txBox="1"/>
          <p:nvPr/>
        </p:nvSpPr>
        <p:spPr>
          <a:xfrm>
            <a:off x="693019" y="731520"/>
            <a:ext cx="1203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101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85CF4B2-25FE-4F3C-AB03-D8FF43E32D41}"/>
              </a:ext>
            </a:extLst>
          </p:cNvPr>
          <p:cNvSpPr txBox="1"/>
          <p:nvPr/>
        </p:nvSpPr>
        <p:spPr>
          <a:xfrm>
            <a:off x="693019" y="1280524"/>
            <a:ext cx="2030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测试</a:t>
            </a:r>
            <a:r>
              <a:rPr lang="en-US" altLang="zh-CN"/>
              <a:t>101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8EBDA9D-3DE3-4C15-8BC5-4AC8FBB89DCD}"/>
              </a:ext>
            </a:extLst>
          </p:cNvPr>
          <p:cNvSpPr txBox="1"/>
          <p:nvPr/>
        </p:nvSpPr>
        <p:spPr>
          <a:xfrm>
            <a:off x="693019" y="1829528"/>
            <a:ext cx="2030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郑同学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C85FCAE-669B-467A-A38B-B484E1D7E1B5}"/>
              </a:ext>
            </a:extLst>
          </p:cNvPr>
          <p:cNvSpPr txBox="1"/>
          <p:nvPr/>
        </p:nvSpPr>
        <p:spPr>
          <a:xfrm>
            <a:off x="693019" y="2378532"/>
            <a:ext cx="1203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20DC3E3-78D0-43D2-AD0A-3DEC96365D7B}"/>
              </a:ext>
            </a:extLst>
          </p:cNvPr>
          <p:cNvSpPr txBox="1"/>
          <p:nvPr/>
        </p:nvSpPr>
        <p:spPr>
          <a:xfrm>
            <a:off x="693019" y="2927536"/>
            <a:ext cx="1203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s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8FB274D-9104-4E6D-AC49-0DD02DA12314}"/>
              </a:ext>
            </a:extLst>
          </p:cNvPr>
          <p:cNvSpPr txBox="1"/>
          <p:nvPr/>
        </p:nvSpPr>
        <p:spPr>
          <a:xfrm>
            <a:off x="2933298" y="1829528"/>
            <a:ext cx="609760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zh-CN" sz="18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keyValues.Add("101", "101");</a:t>
            </a:r>
          </a:p>
          <a:p>
            <a:r>
              <a:rPr lang="en-GB" altLang="zh-CN" sz="18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keyValues.Add("</a:t>
            </a:r>
            <a:r>
              <a:rPr lang="zh-CN" altLang="en-US" sz="18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测试</a:t>
            </a:r>
            <a:r>
              <a:rPr lang="en-US" altLang="zh-CN" sz="18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101", "</a:t>
            </a:r>
            <a:r>
              <a:rPr lang="zh-CN" altLang="en-US" sz="18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测试</a:t>
            </a:r>
            <a:r>
              <a:rPr lang="en-US" altLang="zh-CN" sz="18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101");</a:t>
            </a:r>
          </a:p>
          <a:p>
            <a:r>
              <a:rPr lang="en-US" altLang="zh-CN" sz="18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GB" altLang="zh-CN" sz="18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keyValues.Add("</a:t>
            </a:r>
            <a:r>
              <a:rPr lang="zh-CN" altLang="en-US" sz="18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郑同学</a:t>
            </a:r>
            <a:r>
              <a:rPr lang="en-US" altLang="zh-CN" sz="18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", "</a:t>
            </a:r>
            <a:r>
              <a:rPr lang="zh-CN" altLang="en-US" sz="18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郑同学</a:t>
            </a:r>
            <a:r>
              <a:rPr lang="en-US" altLang="zh-CN" sz="18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");</a:t>
            </a:r>
          </a:p>
          <a:p>
            <a:r>
              <a:rPr lang="en-US" altLang="zh-CN" sz="18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GB" altLang="zh-CN" sz="18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keyValues.Add("", "");</a:t>
            </a:r>
          </a:p>
          <a:p>
            <a:r>
              <a:rPr lang="en-GB" altLang="zh-CN" sz="18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keyValues.Add("", "");</a:t>
            </a:r>
          </a:p>
          <a:p>
            <a:r>
              <a:rPr lang="en-GB" altLang="zh-CN" sz="18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keyValues.Add("s", "");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8966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57</Words>
  <Application>Microsoft Office PowerPoint</Application>
  <PresentationFormat>宽屏</PresentationFormat>
  <Paragraphs>10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新宋体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xuhui lin</dc:creator>
  <cp:lastModifiedBy>xuhui lin</cp:lastModifiedBy>
  <cp:revision>3</cp:revision>
  <dcterms:created xsi:type="dcterms:W3CDTF">2021-03-01T10:24:24Z</dcterms:created>
  <dcterms:modified xsi:type="dcterms:W3CDTF">2021-03-01T10:32:04Z</dcterms:modified>
</cp:coreProperties>
</file>