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83800-1F6B-095B-5550-BB4797E7D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70A8CAC-9A78-1E57-015C-15DBD1320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FFF6FC9-8BD3-5B9F-4FF3-86D6F305BD24}"/>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F395C104-F90D-3BEF-2B28-F6B8559987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FF3F81-FFF1-8585-7A3E-58F5ADA5C81B}"/>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89831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A0589-3D97-B7C4-E841-8D22C42F0D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CD6DECE-6984-E416-AB92-4B4436713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5BE3E0-C427-0103-7677-714360CEE24F}"/>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553B5636-3BF8-3933-E4EB-4273E0DC9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210FFC-0FAA-AADD-FB78-52E2079C441A}"/>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174920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344A29-3416-DB9C-B600-0B03A9785D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CCF2CBA-F938-1C77-2055-E77545331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EB682D-2E3E-4544-8D5E-8A3F69904052}"/>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99001918-AF61-1F02-7CCC-E43C23034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437C54-4F25-5A9D-B14E-975097628662}"/>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413126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3E659-1BD8-0A43-2FA4-28AAF935BF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B075F2-BF82-D634-8FE5-F555AEB50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B16570-96A9-DC77-48BB-4E46730BD243}"/>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1DCEE382-F9FA-6923-20C7-59C457AA6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FAEF4E-4E06-D48E-D4B1-A3C2449F862A}"/>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95685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A085D-78E7-7A66-B450-82718D0CD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D796BB-0E65-984D-5A89-4DA1C3C36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389CF5-89DA-8CDB-3620-F67F5938DDC7}"/>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15D2FF94-6516-A0D1-C8C5-1FB2A4BCA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CC378B-421A-5A62-6DF8-19F90083CDD4}"/>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46747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A4E41-6715-EE23-C157-9E27DC2C42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1769265-4FF3-45BE-16C0-5A80D93F9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C6183D3-0221-9AAB-2734-FD64414C6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720025F-40F9-36A3-6CA3-6AA7D8292887}"/>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6" name="Footer Placeholder 5">
            <a:extLst>
              <a:ext uri="{FF2B5EF4-FFF2-40B4-BE49-F238E27FC236}">
                <a16:creationId xmlns:a16="http://schemas.microsoft.com/office/drawing/2014/main" xmlns="" id="{BD4CDE69-7F6D-49F6-B3FC-9B9F07FDF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F0F222-737B-8B2D-AC38-C6CA1601E0D0}"/>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172292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7029C-1CA9-D043-6540-63E1F13F05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77B3733-928C-DE53-AAED-09B85DFE4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D060DC2-C475-F135-E4D5-4FDF8BD4F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06A2D92-CBEA-D1E3-6E7D-FC06F854C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A7DCCC-A1FA-37E3-2E19-BED76AC72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5E21FED-A2A6-1797-FFDC-6D84AD3B368A}"/>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8" name="Footer Placeholder 7">
            <a:extLst>
              <a:ext uri="{FF2B5EF4-FFF2-40B4-BE49-F238E27FC236}">
                <a16:creationId xmlns:a16="http://schemas.microsoft.com/office/drawing/2014/main" xmlns="" id="{BB260DB5-AB39-8314-AA83-CD2ADB8586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B354A0C-0119-E548-DD74-746C2C15B133}"/>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213792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E7AB5-2D6D-6DBB-D7C9-12CD47032E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7D4042-C804-6850-7773-F1CD621B6391}"/>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4" name="Footer Placeholder 3">
            <a:extLst>
              <a:ext uri="{FF2B5EF4-FFF2-40B4-BE49-F238E27FC236}">
                <a16:creationId xmlns:a16="http://schemas.microsoft.com/office/drawing/2014/main" xmlns="" id="{FE7601FB-382F-9EB6-9772-9D83FB916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BA70DED-ACD5-2D8E-3186-D00DEFA4DEAD}"/>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72377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816663-5DC9-F929-F337-7127A232CE1E}"/>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3" name="Footer Placeholder 2">
            <a:extLst>
              <a:ext uri="{FF2B5EF4-FFF2-40B4-BE49-F238E27FC236}">
                <a16:creationId xmlns:a16="http://schemas.microsoft.com/office/drawing/2014/main" xmlns="" id="{5BD91E2F-694D-6083-9DE4-772AE9790D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6AC21F5-BC63-D8CA-138E-83737212C155}"/>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20094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F7452-BB10-21AA-A9DE-6B17893A1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8C1C440-2F85-8743-8AC5-D91541938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7D21494-FBB7-86B5-4636-99B68972F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6A1300D-7579-AD6D-C222-F57409241ADA}"/>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6" name="Footer Placeholder 5">
            <a:extLst>
              <a:ext uri="{FF2B5EF4-FFF2-40B4-BE49-F238E27FC236}">
                <a16:creationId xmlns:a16="http://schemas.microsoft.com/office/drawing/2014/main" xmlns="" id="{1851475C-8567-9372-3849-A67B3D762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9A080B-F870-9DE7-B189-35871F68143F}"/>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376231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CA503-6403-6A40-677E-A16857E76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CC09BD1-B445-DB00-317F-A41654BAE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A112DF9-50A5-48B1-EEF2-F8E4E8788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C196E0A-31B7-130A-D535-DB3408A7F23C}"/>
              </a:ext>
            </a:extLst>
          </p:cNvPr>
          <p:cNvSpPr>
            <a:spLocks noGrp="1"/>
          </p:cNvSpPr>
          <p:nvPr>
            <p:ph type="dt" sz="half" idx="10"/>
          </p:nvPr>
        </p:nvSpPr>
        <p:spPr/>
        <p:txBody>
          <a:bodyPr/>
          <a:lstStyle/>
          <a:p>
            <a:fld id="{F010D82D-6652-4468-81EE-5C4A9C592B05}" type="datetimeFigureOut">
              <a:rPr lang="en-IN" smtClean="0"/>
              <a:t>01-07-2023</a:t>
            </a:fld>
            <a:endParaRPr lang="en-IN"/>
          </a:p>
        </p:txBody>
      </p:sp>
      <p:sp>
        <p:nvSpPr>
          <p:cNvPr id="6" name="Footer Placeholder 5">
            <a:extLst>
              <a:ext uri="{FF2B5EF4-FFF2-40B4-BE49-F238E27FC236}">
                <a16:creationId xmlns:a16="http://schemas.microsoft.com/office/drawing/2014/main" xmlns="" id="{AB85D448-F42E-BD06-E5DA-7B6D4D5D4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C562FD-EB5D-7B87-AC5F-A457C433875C}"/>
              </a:ext>
            </a:extLst>
          </p:cNvPr>
          <p:cNvSpPr>
            <a:spLocks noGrp="1"/>
          </p:cNvSpPr>
          <p:nvPr>
            <p:ph type="sldNum" sz="quarter" idx="12"/>
          </p:nvPr>
        </p:nvSpPr>
        <p:spPr/>
        <p:txBody>
          <a:bodyPr/>
          <a:lstStyle/>
          <a:p>
            <a:fld id="{BCECE9F5-1E25-428C-B44F-A9B16E1DBC1A}" type="slidenum">
              <a:rPr lang="en-IN" smtClean="0"/>
              <a:t>‹#›</a:t>
            </a:fld>
            <a:endParaRPr lang="en-IN"/>
          </a:p>
        </p:txBody>
      </p:sp>
    </p:spTree>
    <p:extLst>
      <p:ext uri="{BB962C8B-B14F-4D97-AF65-F5344CB8AC3E}">
        <p14:creationId xmlns:p14="http://schemas.microsoft.com/office/powerpoint/2010/main" val="115189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EDEC38-02D2-0E70-9136-F8ADC4999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9B698E-3FE5-8904-8CE0-5C0C8B942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82C2A07-AE1A-226F-C733-0DACA6AA4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0D82D-6652-4468-81EE-5C4A9C592B05}" type="datetimeFigureOut">
              <a:rPr lang="en-IN" smtClean="0"/>
              <a:t>01-07-2023</a:t>
            </a:fld>
            <a:endParaRPr lang="en-IN"/>
          </a:p>
        </p:txBody>
      </p:sp>
      <p:sp>
        <p:nvSpPr>
          <p:cNvPr id="5" name="Footer Placeholder 4">
            <a:extLst>
              <a:ext uri="{FF2B5EF4-FFF2-40B4-BE49-F238E27FC236}">
                <a16:creationId xmlns:a16="http://schemas.microsoft.com/office/drawing/2014/main" xmlns="" id="{2CA2B356-91A6-1757-2AC2-E2ACE3650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915183-E462-6230-02DB-D46F3D20E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CE9F5-1E25-428C-B44F-A9B16E1DBC1A}" type="slidenum">
              <a:rPr lang="en-IN" smtClean="0"/>
              <a:t>‹#›</a:t>
            </a:fld>
            <a:endParaRPr lang="en-IN"/>
          </a:p>
        </p:txBody>
      </p:sp>
    </p:spTree>
    <p:extLst>
      <p:ext uri="{BB962C8B-B14F-4D97-AF65-F5344CB8AC3E}">
        <p14:creationId xmlns:p14="http://schemas.microsoft.com/office/powerpoint/2010/main" val="159949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0EBEAE8-7065-11FA-7EB5-0A1D56F87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82" y="565150"/>
            <a:ext cx="5981654" cy="4255064"/>
          </a:xfrm>
          <a:prstGeom prst="rect">
            <a:avLst/>
          </a:prstGeom>
        </p:spPr>
      </p:pic>
      <p:sp>
        <p:nvSpPr>
          <p:cNvPr id="6" name="Title 1">
            <a:extLst>
              <a:ext uri="{FF2B5EF4-FFF2-40B4-BE49-F238E27FC236}">
                <a16:creationId xmlns:a16="http://schemas.microsoft.com/office/drawing/2014/main" xmlns="" id="{1D992570-9620-A6D3-FE6E-846521AEC8A0}"/>
              </a:ext>
            </a:extLst>
          </p:cNvPr>
          <p:cNvSpPr>
            <a:spLocks noGrp="1"/>
          </p:cNvSpPr>
          <p:nvPr>
            <p:ph type="subTitle" idx="1"/>
          </p:nvPr>
        </p:nvSpPr>
        <p:spPr>
          <a:xfrm>
            <a:off x="721658" y="4607858"/>
            <a:ext cx="4814047" cy="1771722"/>
          </a:xfrm>
        </p:spPr>
        <p:txBody>
          <a:bodyPr>
            <a:normAutofit/>
          </a:bodyPr>
          <a:lstStyle/>
          <a:p>
            <a:pPr>
              <a:lnSpc>
                <a:spcPct val="100000"/>
              </a:lnSpc>
              <a:spcBef>
                <a:spcPts val="0"/>
              </a:spcBef>
            </a:pPr>
            <a:r>
              <a:rPr lang="en-IN" sz="1800" dirty="0"/>
              <a:t>Guided By</a:t>
            </a:r>
          </a:p>
          <a:p>
            <a:pPr>
              <a:lnSpc>
                <a:spcPct val="100000"/>
              </a:lnSpc>
              <a:spcBef>
                <a:spcPts val="0"/>
              </a:spcBef>
            </a:pPr>
            <a:r>
              <a:rPr lang="en-IN" sz="1800" b="1" dirty="0"/>
              <a:t>Prof. Maria Yesudas</a:t>
            </a:r>
          </a:p>
          <a:p>
            <a:pPr>
              <a:lnSpc>
                <a:spcPct val="100000"/>
              </a:lnSpc>
              <a:spcBef>
                <a:spcPts val="0"/>
              </a:spcBef>
            </a:pPr>
            <a:r>
              <a:rPr lang="en-IN" sz="1800" dirty="0"/>
              <a:t>Assistant  Professor</a:t>
            </a:r>
          </a:p>
          <a:p>
            <a:pPr>
              <a:lnSpc>
                <a:spcPct val="100000"/>
              </a:lnSpc>
              <a:spcBef>
                <a:spcPts val="0"/>
              </a:spcBef>
            </a:pPr>
            <a:r>
              <a:rPr lang="en-IN" sz="1800" dirty="0"/>
              <a:t>Dept. Of Computer Science and Engineering</a:t>
            </a:r>
          </a:p>
          <a:p>
            <a:pPr>
              <a:lnSpc>
                <a:spcPct val="100000"/>
              </a:lnSpc>
              <a:spcBef>
                <a:spcPts val="0"/>
              </a:spcBef>
            </a:pPr>
            <a:r>
              <a:rPr lang="en-IN" sz="1800" dirty="0"/>
              <a:t>SJCET, </a:t>
            </a:r>
            <a:r>
              <a:rPr lang="en-IN" sz="1800" dirty="0" err="1"/>
              <a:t>Palai</a:t>
            </a:r>
            <a:endParaRPr lang="en-IN" sz="1800" dirty="0"/>
          </a:p>
          <a:p>
            <a:pPr>
              <a:lnSpc>
                <a:spcPct val="100000"/>
              </a:lnSpc>
              <a:spcBef>
                <a:spcPts val="0"/>
              </a:spcBef>
            </a:pPr>
            <a:r>
              <a:rPr lang="en-IN" sz="1800" dirty="0"/>
              <a:t>mariayesudas@sjcetpalai.ac.in</a:t>
            </a:r>
          </a:p>
          <a:p>
            <a:pPr>
              <a:lnSpc>
                <a:spcPct val="100000"/>
              </a:lnSpc>
              <a:spcBef>
                <a:spcPts val="0"/>
              </a:spcBef>
            </a:pPr>
            <a:endParaRPr lang="en-IN" sz="1800" dirty="0"/>
          </a:p>
        </p:txBody>
      </p:sp>
      <p:sp>
        <p:nvSpPr>
          <p:cNvPr id="7" name="TextBox 6">
            <a:extLst>
              <a:ext uri="{FF2B5EF4-FFF2-40B4-BE49-F238E27FC236}">
                <a16:creationId xmlns:a16="http://schemas.microsoft.com/office/drawing/2014/main" xmlns="" id="{9E61DC72-8DE1-F5AE-F90D-D44E2E15A297}"/>
              </a:ext>
            </a:extLst>
          </p:cNvPr>
          <p:cNvSpPr txBox="1"/>
          <p:nvPr/>
        </p:nvSpPr>
        <p:spPr>
          <a:xfrm>
            <a:off x="7942729" y="4607858"/>
            <a:ext cx="3558989" cy="2031325"/>
          </a:xfrm>
          <a:prstGeom prst="rect">
            <a:avLst/>
          </a:prstGeom>
          <a:noFill/>
        </p:spPr>
        <p:txBody>
          <a:bodyPr wrap="square" rtlCol="0">
            <a:spAutoFit/>
          </a:bodyPr>
          <a:lstStyle/>
          <a:p>
            <a:pPr algn="ctr"/>
            <a:r>
              <a:rPr lang="en-IN" dirty="0"/>
              <a:t>Done By </a:t>
            </a:r>
          </a:p>
          <a:p>
            <a:pPr algn="ctr"/>
            <a:r>
              <a:rPr lang="en-IN" b="1" dirty="0"/>
              <a:t>Team 6</a:t>
            </a:r>
          </a:p>
          <a:p>
            <a:pPr algn="ctr"/>
            <a:r>
              <a:rPr lang="en-IN" dirty="0"/>
              <a:t>Allwina Anna Soy Jose(S6-CS-B-10)</a:t>
            </a:r>
          </a:p>
          <a:p>
            <a:pPr algn="ctr"/>
            <a:r>
              <a:rPr lang="en-IN" dirty="0" err="1"/>
              <a:t>Alphy</a:t>
            </a:r>
            <a:r>
              <a:rPr lang="en-IN" dirty="0"/>
              <a:t> George(S6-CS-B-11)</a:t>
            </a:r>
          </a:p>
          <a:p>
            <a:pPr algn="ctr"/>
            <a:r>
              <a:rPr lang="en-IN" dirty="0"/>
              <a:t>Anita Augustine(S6-CS-B-16)</a:t>
            </a:r>
          </a:p>
          <a:p>
            <a:pPr algn="ctr"/>
            <a:r>
              <a:rPr lang="en-IN" dirty="0" err="1"/>
              <a:t>Anitta</a:t>
            </a:r>
            <a:r>
              <a:rPr lang="en-IN" dirty="0"/>
              <a:t> </a:t>
            </a:r>
            <a:r>
              <a:rPr lang="en-IN" dirty="0" err="1"/>
              <a:t>Siby</a:t>
            </a:r>
            <a:r>
              <a:rPr lang="en-IN" dirty="0"/>
              <a:t>(S6-CS-B-18)</a:t>
            </a:r>
          </a:p>
          <a:p>
            <a:endParaRPr lang="en-IN" dirty="0"/>
          </a:p>
        </p:txBody>
      </p:sp>
    </p:spTree>
    <p:extLst>
      <p:ext uri="{BB962C8B-B14F-4D97-AF65-F5344CB8AC3E}">
        <p14:creationId xmlns:p14="http://schemas.microsoft.com/office/powerpoint/2010/main" val="315575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BC816311-A116-ACF8-115D-A5B66CEF4E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50" y="1024217"/>
            <a:ext cx="2367804" cy="4809565"/>
          </a:xfrm>
          <a:prstGeom prst="rect">
            <a:avLst/>
          </a:prstGeom>
        </p:spPr>
      </p:pic>
      <p:pic>
        <p:nvPicPr>
          <p:cNvPr id="18" name="Picture 17">
            <a:extLst>
              <a:ext uri="{FF2B5EF4-FFF2-40B4-BE49-F238E27FC236}">
                <a16:creationId xmlns:a16="http://schemas.microsoft.com/office/drawing/2014/main" xmlns="" id="{DD5A30A9-DAE2-7371-5E3D-447C7AB38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549" y="1024216"/>
            <a:ext cx="2367805" cy="4809565"/>
          </a:xfrm>
          <a:prstGeom prst="rect">
            <a:avLst/>
          </a:prstGeom>
        </p:spPr>
      </p:pic>
    </p:spTree>
    <p:extLst>
      <p:ext uri="{BB962C8B-B14F-4D97-AF65-F5344CB8AC3E}">
        <p14:creationId xmlns:p14="http://schemas.microsoft.com/office/powerpoint/2010/main" val="237528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30D01-F27B-66C3-DDD9-758FDEB033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AF155179-3626-E655-CB49-40E4526E56FC}"/>
              </a:ext>
            </a:extLst>
          </p:cNvPr>
          <p:cNvSpPr>
            <a:spLocks noGrp="1"/>
          </p:cNvSpPr>
          <p:nvPr>
            <p:ph idx="1"/>
          </p:nvPr>
        </p:nvSpPr>
        <p:spPr/>
        <p:txBody>
          <a:bodyPr/>
          <a:lstStyle/>
          <a:p>
            <a:r>
              <a:rPr lang="en-US" dirty="0"/>
              <a:t>The project aims to provide portable and efficient connectivity between consumers and the board. It addresses and solves various issues, allowing users to report problems, view status updates, and receive notifications. The app offers a user-friendly interface and meets all functional and non-functional requirements successfully.</a:t>
            </a:r>
            <a:endParaRPr lang="en-IN" dirty="0"/>
          </a:p>
        </p:txBody>
      </p:sp>
    </p:spTree>
    <p:extLst>
      <p:ext uri="{BB962C8B-B14F-4D97-AF65-F5344CB8AC3E}">
        <p14:creationId xmlns:p14="http://schemas.microsoft.com/office/powerpoint/2010/main" val="54168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63656-8B85-CC7F-FC94-BE8DFE3840B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1F07C40C-9063-A849-65DC-AA0A4E4EE3FF}"/>
              </a:ext>
            </a:extLst>
          </p:cNvPr>
          <p:cNvSpPr>
            <a:spLocks noGrp="1"/>
          </p:cNvSpPr>
          <p:nvPr>
            <p:ph idx="1"/>
          </p:nvPr>
        </p:nvSpPr>
        <p:spPr/>
        <p:txBody>
          <a:bodyPr>
            <a:normAutofit fontScale="92500" lnSpcReduction="10000"/>
          </a:bodyPr>
          <a:lstStyle/>
          <a:p>
            <a:r>
              <a:rPr lang="en-IN" dirty="0"/>
              <a:t>Kerala State Electricity Board (KSEB). "KSEB Official Website." [Online]. Available: https://www.kseb.in. [Accessed: April-June 2023]. </a:t>
            </a:r>
          </a:p>
          <a:p>
            <a:r>
              <a:rPr lang="en-IN" dirty="0"/>
              <a:t> Kerala State Electricity Board (KSEB). "KSEB Web Self Service (WSS) Portal." [Online]. Available: https://wss.kseb.in/. [Accessed: April-June 2023]. </a:t>
            </a:r>
          </a:p>
          <a:p>
            <a:r>
              <a:rPr lang="en-IN" dirty="0"/>
              <a:t> Flutter: Flutter, "Flutter Documentation," [Online]. Available: https://flutter.dev/docs. [Accessed: April-June 2023]. </a:t>
            </a:r>
          </a:p>
          <a:p>
            <a:r>
              <a:rPr lang="en-IN" dirty="0"/>
              <a:t> Stack Overflow: Stack Overflow, "Stack Overflow - Where Developers Learn, Share, and Build Careers," [Online]. Available: https://stackoverflow.com. [Accessed: May-June 2023] </a:t>
            </a:r>
          </a:p>
          <a:p>
            <a:r>
              <a:rPr lang="en-IN" dirty="0"/>
              <a:t>GitHub: GitHub, "GitHub - Where the World Builds Software," [Online]. Available: https://github.com. [Accessed: May-June 2023].</a:t>
            </a:r>
          </a:p>
        </p:txBody>
      </p:sp>
    </p:spTree>
    <p:extLst>
      <p:ext uri="{BB962C8B-B14F-4D97-AF65-F5344CB8AC3E}">
        <p14:creationId xmlns:p14="http://schemas.microsoft.com/office/powerpoint/2010/main" val="132710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DEE87-49A5-5E8E-8A17-9439DB99F57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2905F627-64EE-B7D9-B126-E8DFA7E678AE}"/>
              </a:ext>
            </a:extLst>
          </p:cNvPr>
          <p:cNvSpPr>
            <a:spLocks noGrp="1"/>
          </p:cNvSpPr>
          <p:nvPr>
            <p:ph idx="1"/>
          </p:nvPr>
        </p:nvSpPr>
        <p:spPr/>
        <p:txBody>
          <a:bodyPr/>
          <a:lstStyle/>
          <a:p>
            <a:r>
              <a:rPr lang="en-US" dirty="0"/>
              <a:t>Inability to connect to the electricity board due to busy network lines</a:t>
            </a:r>
          </a:p>
          <a:p>
            <a:pPr marL="0" indent="0">
              <a:buNone/>
            </a:pPr>
            <a:r>
              <a:rPr lang="en-US" dirty="0"/>
              <a:t>     and filling forms / telling details from scratch is time consuming.</a:t>
            </a:r>
            <a:endParaRPr lang="en-US" i="1" dirty="0"/>
          </a:p>
          <a:p>
            <a:pPr marL="0" indent="0">
              <a:buNone/>
            </a:pPr>
            <a:endParaRPr lang="en-US" dirty="0"/>
          </a:p>
          <a:p>
            <a:endParaRPr lang="en-IN" dirty="0"/>
          </a:p>
        </p:txBody>
      </p:sp>
    </p:spTree>
    <p:extLst>
      <p:ext uri="{BB962C8B-B14F-4D97-AF65-F5344CB8AC3E}">
        <p14:creationId xmlns:p14="http://schemas.microsoft.com/office/powerpoint/2010/main" val="88105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D54C4-D79B-07F9-E8BA-0FC29560ECE6}"/>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xmlns="" id="{E9DA1615-756A-5DE4-B460-38734327DE10}"/>
              </a:ext>
            </a:extLst>
          </p:cNvPr>
          <p:cNvSpPr>
            <a:spLocks noGrp="1"/>
          </p:cNvSpPr>
          <p:nvPr>
            <p:ph idx="1"/>
          </p:nvPr>
        </p:nvSpPr>
        <p:spPr/>
        <p:txBody>
          <a:bodyPr/>
          <a:lstStyle/>
          <a:p>
            <a:r>
              <a:rPr lang="en-US" dirty="0"/>
              <a:t>“Connecting Lines” </a:t>
            </a:r>
          </a:p>
          <a:p>
            <a:r>
              <a:rPr lang="en-US" dirty="0"/>
              <a:t>It is a platform through which consumers can easily connect with the authority in case of electricity complaints. </a:t>
            </a:r>
          </a:p>
          <a:p>
            <a:r>
              <a:rPr lang="en-US" dirty="0"/>
              <a:t>This project makes it easy to connect the board with just a click.</a:t>
            </a:r>
          </a:p>
          <a:p>
            <a:r>
              <a:rPr lang="en-US" dirty="0"/>
              <a:t>This project makes the consumer to fill in the consumer details only once and it will be saved and used for future reference.</a:t>
            </a:r>
          </a:p>
          <a:p>
            <a:r>
              <a:rPr lang="en-US" dirty="0"/>
              <a:t>There is no limit of adding consumers to this application. Hence, it is scalable. It will be a better way of organizing and connecting consumers to the board</a:t>
            </a:r>
            <a:endParaRPr lang="en-IN" dirty="0"/>
          </a:p>
          <a:p>
            <a:endParaRPr lang="en-IN" dirty="0"/>
          </a:p>
        </p:txBody>
      </p:sp>
    </p:spTree>
    <p:extLst>
      <p:ext uri="{BB962C8B-B14F-4D97-AF65-F5344CB8AC3E}">
        <p14:creationId xmlns:p14="http://schemas.microsoft.com/office/powerpoint/2010/main" val="369713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B4D96-5319-5147-0A4B-53B31A0386AD}"/>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xmlns="" id="{9605E52C-0FC3-F31D-F7A4-D34295E681A9}"/>
              </a:ext>
            </a:extLst>
          </p:cNvPr>
          <p:cNvSpPr>
            <a:spLocks noGrp="1"/>
          </p:cNvSpPr>
          <p:nvPr>
            <p:ph idx="1"/>
          </p:nvPr>
        </p:nvSpPr>
        <p:spPr>
          <a:xfrm>
            <a:off x="545123" y="1503484"/>
            <a:ext cx="11122270" cy="4567971"/>
          </a:xfrm>
        </p:spPr>
        <p:txBody>
          <a:bodyPr>
            <a:noAutofit/>
          </a:bodyPr>
          <a:lstStyle/>
          <a:p>
            <a:pPr marL="0" indent="0">
              <a:lnSpc>
                <a:spcPct val="100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1.Administrator</a:t>
            </a:r>
          </a:p>
          <a:p>
            <a:pPr>
              <a:lnSpc>
                <a:spcPct val="100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administrator is the super user and has complete control over the activities that can be performed. The administrator can remove any user.</a:t>
            </a:r>
          </a:p>
          <a:p>
            <a:pPr>
              <a:lnSpc>
                <a:spcPct val="100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Function: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provide username and password to electricity board.</a:t>
            </a:r>
          </a:p>
          <a:p>
            <a:pPr marL="0" indent="0">
              <a:lnSpc>
                <a:spcPct val="100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2.Consumer:</a:t>
            </a:r>
          </a:p>
          <a:p>
            <a:pPr>
              <a:lnSpc>
                <a:spcPct val="100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These are the ordinary people who consume electricity. They are the ones affected in case  of power disruption.</a:t>
            </a:r>
          </a:p>
          <a:p>
            <a:pPr>
              <a:lnSpc>
                <a:spcPct val="100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Function: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Register  and login ,Report an issue, View status, Receive notification.                  </a:t>
            </a:r>
          </a:p>
          <a:p>
            <a:pPr marL="0" indent="0">
              <a:lnSpc>
                <a:spcPct val="100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 Board:</a:t>
            </a:r>
          </a:p>
          <a:p>
            <a:pPr>
              <a:lnSpc>
                <a:spcPct val="100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These include the authorities at KSEB who are responsible for supplying electricity. They  view the complaints and take necessary action to resolve the issue. </a:t>
            </a:r>
          </a:p>
          <a:p>
            <a:pPr>
              <a:lnSpc>
                <a:spcPct val="100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They set the issue ‘resolved ‘once it has been taken care of.</a:t>
            </a:r>
          </a:p>
          <a:p>
            <a:pPr>
              <a:lnSpc>
                <a:spcPct val="100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Function: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send alert messages and notification, set status of issue</a:t>
            </a:r>
            <a:r>
              <a:rPr lang="en-IN" sz="1600" kern="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p>
        </p:txBody>
      </p:sp>
    </p:spTree>
    <p:extLst>
      <p:ext uri="{BB962C8B-B14F-4D97-AF65-F5344CB8AC3E}">
        <p14:creationId xmlns:p14="http://schemas.microsoft.com/office/powerpoint/2010/main" val="349039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BB9D8-5A28-972C-2EB6-1ADFE758F8EF}"/>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xmlns="" id="{F39A1D8A-E64C-F4A3-0F21-390F92165C1B}"/>
              </a:ext>
            </a:extLst>
          </p:cNvPr>
          <p:cNvSpPr>
            <a:spLocks noGrp="1"/>
          </p:cNvSpPr>
          <p:nvPr>
            <p:ph idx="1"/>
          </p:nvPr>
        </p:nvSpPr>
        <p:spPr/>
        <p:txBody>
          <a:bodyPr>
            <a:normAutofit fontScale="92500"/>
          </a:bodyPr>
          <a:lstStyle/>
          <a:p>
            <a:r>
              <a:rPr lang="en-IN" dirty="0"/>
              <a:t>Flutter</a:t>
            </a:r>
          </a:p>
          <a:p>
            <a:pPr marL="0" indent="0">
              <a:buNone/>
            </a:pPr>
            <a:r>
              <a:rPr lang="en-US" sz="2800" b="0" i="0" dirty="0">
                <a:effectLst/>
              </a:rPr>
              <a:t>Flutter is an open-source UI software development kit (SDK) developed by Google for building    natively compiled apps for mobile, web, and desktop using a single codebase. It uses the Dart programming language and provides a rich set of pre-built UI widgets and tools.</a:t>
            </a:r>
            <a:endParaRPr lang="en-IN" sz="2800" b="0" i="0" dirty="0">
              <a:effectLst/>
            </a:endParaRPr>
          </a:p>
          <a:p>
            <a:pPr marL="0" indent="0">
              <a:buNone/>
            </a:pPr>
            <a:endParaRPr lang="en-IN" dirty="0"/>
          </a:p>
          <a:p>
            <a:r>
              <a:rPr lang="en-IN" dirty="0"/>
              <a:t>Firebase</a:t>
            </a:r>
          </a:p>
          <a:p>
            <a:pPr marL="0" indent="0">
              <a:buNone/>
            </a:pPr>
            <a:r>
              <a:rPr lang="en-US" sz="2800" b="0" i="0" dirty="0">
                <a:effectLst/>
                <a:latin typeface="Calibri" panose="020F0502020204030204" pitchFamily="34" charset="0"/>
                <a:ea typeface="Calibri" panose="020F0502020204030204" pitchFamily="34" charset="0"/>
                <a:cs typeface="Calibri" panose="020F0502020204030204" pitchFamily="34" charset="0"/>
              </a:rPr>
              <a:t>Firebase is a popular backend-as-a-service (BaaS) platform developed by Google. It provides a range of cloud-based services for building mobile and web apps, including authentication, real-time databases, storage, and more.</a:t>
            </a: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43981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7677E-6150-B36D-DF13-A86580F654A9}"/>
              </a:ext>
            </a:extLst>
          </p:cNvPr>
          <p:cNvSpPr>
            <a:spLocks noGrp="1"/>
          </p:cNvSpPr>
          <p:nvPr>
            <p:ph type="title"/>
          </p:nvPr>
        </p:nvSpPr>
        <p:spPr/>
        <p:txBody>
          <a:bodyPr/>
          <a:lstStyle/>
          <a:p>
            <a:r>
              <a:rPr lang="en-IN" dirty="0"/>
              <a:t>Results/Screenshots</a:t>
            </a:r>
          </a:p>
        </p:txBody>
      </p:sp>
      <p:pic>
        <p:nvPicPr>
          <p:cNvPr id="5" name="Content Placeholder 4">
            <a:extLst>
              <a:ext uri="{FF2B5EF4-FFF2-40B4-BE49-F238E27FC236}">
                <a16:creationId xmlns:a16="http://schemas.microsoft.com/office/drawing/2014/main" xmlns="" id="{FE8092C4-4A89-EB58-6F10-40CB1516B4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385" y="1906307"/>
            <a:ext cx="2061160" cy="4351338"/>
          </a:xfrm>
        </p:spPr>
      </p:pic>
      <p:pic>
        <p:nvPicPr>
          <p:cNvPr id="11" name="Picture 10">
            <a:extLst>
              <a:ext uri="{FF2B5EF4-FFF2-40B4-BE49-F238E27FC236}">
                <a16:creationId xmlns:a16="http://schemas.microsoft.com/office/drawing/2014/main" xmlns="" id="{00275AC0-C25E-E3A1-6ECA-8B4A519A90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8831" y="1906306"/>
            <a:ext cx="2062800" cy="4351337"/>
          </a:xfrm>
          <a:prstGeom prst="rect">
            <a:avLst/>
          </a:prstGeom>
        </p:spPr>
      </p:pic>
      <p:pic>
        <p:nvPicPr>
          <p:cNvPr id="13" name="Picture 12">
            <a:extLst>
              <a:ext uri="{FF2B5EF4-FFF2-40B4-BE49-F238E27FC236}">
                <a16:creationId xmlns:a16="http://schemas.microsoft.com/office/drawing/2014/main" xmlns="" id="{5D870071-DDC6-A525-8A30-A95174C5C2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694" y="1906308"/>
            <a:ext cx="2062800" cy="4351335"/>
          </a:xfrm>
          <a:prstGeom prst="rect">
            <a:avLst/>
          </a:prstGeom>
        </p:spPr>
      </p:pic>
      <p:pic>
        <p:nvPicPr>
          <p:cNvPr id="14" name="Picture 13">
            <a:extLst>
              <a:ext uri="{FF2B5EF4-FFF2-40B4-BE49-F238E27FC236}">
                <a16:creationId xmlns:a16="http://schemas.microsoft.com/office/drawing/2014/main" xmlns="" id="{04505F60-0771-51A8-09D5-C0125B8EC3B2}"/>
              </a:ext>
            </a:extLst>
          </p:cNvPr>
          <p:cNvPicPr>
            <a:picLocks noChangeAspect="1"/>
          </p:cNvPicPr>
          <p:nvPr/>
        </p:nvPicPr>
        <p:blipFill>
          <a:blip r:embed="rId5"/>
          <a:stretch>
            <a:fillRect/>
          </a:stretch>
        </p:blipFill>
        <p:spPr>
          <a:xfrm>
            <a:off x="3705484" y="1906305"/>
            <a:ext cx="2061160" cy="4351335"/>
          </a:xfrm>
          <a:prstGeom prst="rect">
            <a:avLst/>
          </a:prstGeom>
        </p:spPr>
      </p:pic>
    </p:spTree>
    <p:extLst>
      <p:ext uri="{BB962C8B-B14F-4D97-AF65-F5344CB8AC3E}">
        <p14:creationId xmlns:p14="http://schemas.microsoft.com/office/powerpoint/2010/main" val="280726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83342D28-2567-A463-2A6D-E636C6445F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1303" y="1431178"/>
            <a:ext cx="2061160" cy="4351338"/>
          </a:xfrm>
        </p:spPr>
      </p:pic>
      <p:pic>
        <p:nvPicPr>
          <p:cNvPr id="11" name="Picture 10">
            <a:extLst>
              <a:ext uri="{FF2B5EF4-FFF2-40B4-BE49-F238E27FC236}">
                <a16:creationId xmlns:a16="http://schemas.microsoft.com/office/drawing/2014/main" xmlns="" id="{E2151DFA-7975-778C-1D64-AF17C8FE3F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0090" y="1431178"/>
            <a:ext cx="2061160" cy="4351338"/>
          </a:xfrm>
          <a:prstGeom prst="rect">
            <a:avLst/>
          </a:prstGeom>
        </p:spPr>
      </p:pic>
      <p:pic>
        <p:nvPicPr>
          <p:cNvPr id="13" name="Picture 12">
            <a:extLst>
              <a:ext uri="{FF2B5EF4-FFF2-40B4-BE49-F238E27FC236}">
                <a16:creationId xmlns:a16="http://schemas.microsoft.com/office/drawing/2014/main" xmlns="" id="{A997FEC4-24BC-9F6C-D390-99CF3854E5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8877" y="1431176"/>
            <a:ext cx="2061160" cy="4351339"/>
          </a:xfrm>
          <a:prstGeom prst="rect">
            <a:avLst/>
          </a:prstGeom>
        </p:spPr>
      </p:pic>
      <p:pic>
        <p:nvPicPr>
          <p:cNvPr id="15" name="Picture 14">
            <a:extLst>
              <a:ext uri="{FF2B5EF4-FFF2-40B4-BE49-F238E27FC236}">
                <a16:creationId xmlns:a16="http://schemas.microsoft.com/office/drawing/2014/main" xmlns="" id="{1F5B9270-AC43-8FF3-B929-D0E3C6F666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6103" y="1431176"/>
            <a:ext cx="2204594" cy="4351339"/>
          </a:xfrm>
          <a:prstGeom prst="rect">
            <a:avLst/>
          </a:prstGeom>
        </p:spPr>
      </p:pic>
    </p:spTree>
    <p:extLst>
      <p:ext uri="{BB962C8B-B14F-4D97-AF65-F5344CB8AC3E}">
        <p14:creationId xmlns:p14="http://schemas.microsoft.com/office/powerpoint/2010/main" val="197029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DDD5D2A-49F8-0C9E-D84B-ED2935411E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4055" y="1583578"/>
            <a:ext cx="2061160" cy="4351338"/>
          </a:xfrm>
        </p:spPr>
      </p:pic>
      <p:pic>
        <p:nvPicPr>
          <p:cNvPr id="7" name="Picture 6">
            <a:extLst>
              <a:ext uri="{FF2B5EF4-FFF2-40B4-BE49-F238E27FC236}">
                <a16:creationId xmlns:a16="http://schemas.microsoft.com/office/drawing/2014/main" xmlns="" id="{AB0955EC-30B2-CE1C-4A0E-A77B9D5A5A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816" y="1583577"/>
            <a:ext cx="2152650" cy="4351338"/>
          </a:xfrm>
          <a:prstGeom prst="rect">
            <a:avLst/>
          </a:prstGeom>
        </p:spPr>
      </p:pic>
      <p:pic>
        <p:nvPicPr>
          <p:cNvPr id="9" name="Picture 8">
            <a:extLst>
              <a:ext uri="{FF2B5EF4-FFF2-40B4-BE49-F238E27FC236}">
                <a16:creationId xmlns:a16="http://schemas.microsoft.com/office/drawing/2014/main" xmlns="" id="{862AC994-48DA-EA3A-6CF2-011826C620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1067" y="1583576"/>
            <a:ext cx="2152650" cy="4351339"/>
          </a:xfrm>
          <a:prstGeom prst="rect">
            <a:avLst/>
          </a:prstGeom>
        </p:spPr>
      </p:pic>
      <p:pic>
        <p:nvPicPr>
          <p:cNvPr id="11" name="Picture 10">
            <a:extLst>
              <a:ext uri="{FF2B5EF4-FFF2-40B4-BE49-F238E27FC236}">
                <a16:creationId xmlns:a16="http://schemas.microsoft.com/office/drawing/2014/main" xmlns="" id="{2564CB30-4BC9-879C-2077-09ABEF1364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6212" y="1583576"/>
            <a:ext cx="2152651" cy="4351339"/>
          </a:xfrm>
          <a:prstGeom prst="rect">
            <a:avLst/>
          </a:prstGeom>
        </p:spPr>
      </p:pic>
    </p:spTree>
    <p:extLst>
      <p:ext uri="{BB962C8B-B14F-4D97-AF65-F5344CB8AC3E}">
        <p14:creationId xmlns:p14="http://schemas.microsoft.com/office/powerpoint/2010/main" val="11895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F2447A8-DCC2-17BB-0EFD-FDF227FCF8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96596" y="1592543"/>
            <a:ext cx="1958102" cy="4351338"/>
          </a:xfrm>
        </p:spPr>
      </p:pic>
      <p:pic>
        <p:nvPicPr>
          <p:cNvPr id="7" name="Picture 6">
            <a:extLst>
              <a:ext uri="{FF2B5EF4-FFF2-40B4-BE49-F238E27FC236}">
                <a16:creationId xmlns:a16="http://schemas.microsoft.com/office/drawing/2014/main" xmlns="" id="{2ACD701A-CA83-55F0-AF64-8F59D63883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9060" y="1592541"/>
            <a:ext cx="2233332" cy="4351338"/>
          </a:xfrm>
          <a:prstGeom prst="rect">
            <a:avLst/>
          </a:prstGeom>
        </p:spPr>
      </p:pic>
      <p:pic>
        <p:nvPicPr>
          <p:cNvPr id="11" name="Picture 10">
            <a:extLst>
              <a:ext uri="{FF2B5EF4-FFF2-40B4-BE49-F238E27FC236}">
                <a16:creationId xmlns:a16="http://schemas.microsoft.com/office/drawing/2014/main" xmlns="" id="{C3ABD62E-4E45-C107-2419-CA2C5108C0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1544" y="1592541"/>
            <a:ext cx="2098862" cy="4351338"/>
          </a:xfrm>
          <a:prstGeom prst="rect">
            <a:avLst/>
          </a:prstGeom>
        </p:spPr>
      </p:pic>
      <p:pic>
        <p:nvPicPr>
          <p:cNvPr id="13" name="Picture 12">
            <a:extLst>
              <a:ext uri="{FF2B5EF4-FFF2-40B4-BE49-F238E27FC236}">
                <a16:creationId xmlns:a16="http://schemas.microsoft.com/office/drawing/2014/main" xmlns="" id="{3E987FAB-9B1C-3F32-8DA8-C8D40130D5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1046" y="1592540"/>
            <a:ext cx="2098862" cy="4351339"/>
          </a:xfrm>
          <a:prstGeom prst="rect">
            <a:avLst/>
          </a:prstGeom>
        </p:spPr>
      </p:pic>
    </p:spTree>
    <p:extLst>
      <p:ext uri="{BB962C8B-B14F-4D97-AF65-F5344CB8AC3E}">
        <p14:creationId xmlns:p14="http://schemas.microsoft.com/office/powerpoint/2010/main" val="106406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585</Words>
  <Application>Microsoft Office PowerPoint</Application>
  <PresentationFormat>Custom</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Problem Statement</vt:lpstr>
      <vt:lpstr>Project Scope</vt:lpstr>
      <vt:lpstr>Module Description</vt:lpstr>
      <vt:lpstr>Technology Stack</vt:lpstr>
      <vt:lpstr>Results/Screenshots</vt:lpstr>
      <vt:lpstr>PowerPoint Presentation</vt:lpstr>
      <vt:lpstr>PowerPoint Presentation</vt:lpstr>
      <vt:lpstr>PowerPoint Presentation</vt:lpstr>
      <vt:lpstr>PowerPoint Presentation</vt:lpstr>
      <vt:lpstr>Conclusion</vt:lpstr>
      <vt:lpstr>References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Allwina Soy</dc:creator>
  <cp:lastModifiedBy>Allwina</cp:lastModifiedBy>
  <cp:revision>2</cp:revision>
  <dcterms:created xsi:type="dcterms:W3CDTF">2023-06-30T07:33:41Z</dcterms:created>
  <dcterms:modified xsi:type="dcterms:W3CDTF">2023-07-01T04:15:58Z</dcterms:modified>
</cp:coreProperties>
</file>