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embeddedFontLst>
    <p:embeddedFont>
      <p:font typeface="Mate"/>
      <p:regular r:id="rId17"/>
      <p:italic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36">
          <p15:clr>
            <a:srgbClr val="A4A3A4"/>
          </p15:clr>
        </p15:guide>
        <p15:guide id="2" pos="312">
          <p15:clr>
            <a:srgbClr val="A4A3A4"/>
          </p15:clr>
        </p15:guide>
      </p15:sldGuideLst>
    </p:ext>
    <p:ext uri="GoogleSlidesCustomDataVersion2">
      <go:slidesCustomData xmlns:go="http://customooxmlschemas.google.com/" r:id="rId23" roundtripDataSignature="AMtx7mhyh6A3Xzlf8/v8EEZeaS7DkgNMd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6 CSEB 53 Rinta Maria Raju"/>
  <p:cmAuthor clrIdx="1" id="1" initials="" lastIdx="1" name="S5 CSEB 36 Irene Molly Varughes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36" orient="horz"/>
        <p:guide pos="31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ate-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font" Target="fonts/Mate-italic.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02T06:28:24.692">
    <p:pos x="6000" y="0"/>
    <p:text>hello</p:text>
    <p:extLst>
      <p:ext uri="{C676402C-5697-4E1C-873F-D02D1690AC5C}">
        <p15:threadingInfo timeZoneBias="0"/>
      </p:ext>
      <p:ext uri="http://customooxmlschemas.google.com/">
        <go:slidesCustomData xmlns:go="http://customooxmlschemas.google.com/" commentPostId="AAAA-KGldiY"/>
      </p:ext>
    </p:extLst>
  </p:cm>
  <p:cm authorId="1" idx="1" dt="2023-11-02T06:28:24.692">
    <p:pos x="6000" y="0"/>
    <p:text>ed namk h/w and s/w inte rand slide pore bakky kalayatte</p:text>
    <p:extLst>
      <p:ext uri="{C676402C-5697-4E1C-873F-D02D1690AC5C}">
        <p15:threadingInfo timeZoneBias="0">
          <p15:parentCm authorId="0" idx="1"/>
        </p15:threadingInfo>
      </p:ext>
      <p:ext uri="http://customooxmlschemas.google.com/">
        <go:slidesCustomData xmlns:go="http://customooxmlschemas.google.com/" commentPostId="AAAA-KGldi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e7c0a917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e7c0a917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5e7c0a917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e7c104076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5e7c104076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25e7c104076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e7c0a9173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e7c0a9173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25e7c0a9173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96327007d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96327007d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296327007d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bg>
      <p:bgPr>
        <a:solidFill>
          <a:schemeClr val="accent3">
            <a:alpha val="20000"/>
          </a:schemeClr>
        </a:solidFill>
      </p:bgPr>
    </p:bg>
    <p:spTree>
      <p:nvGrpSpPr>
        <p:cNvPr id="14" name="Shape 14"/>
        <p:cNvGrpSpPr/>
        <p:nvPr/>
      </p:nvGrpSpPr>
      <p:grpSpPr>
        <a:xfrm>
          <a:off x="0" y="0"/>
          <a:ext cx="0" cy="0"/>
          <a:chOff x="0" y="0"/>
          <a:chExt cx="0" cy="0"/>
        </a:xfrm>
      </p:grpSpPr>
      <p:sp>
        <p:nvSpPr>
          <p:cNvPr id="15" name="Google Shape;15;p18"/>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 name="Google Shape;16;p18"/>
          <p:cNvCxnSpPr/>
          <p:nvPr/>
        </p:nvCxnSpPr>
        <p:spPr>
          <a:xfrm>
            <a:off x="1509005" y="4172084"/>
            <a:ext cx="0" cy="760288"/>
          </a:xfrm>
          <a:prstGeom prst="straightConnector1">
            <a:avLst/>
          </a:prstGeom>
          <a:noFill/>
          <a:ln cap="flat" cmpd="sng" w="19050">
            <a:solidFill>
              <a:srgbClr val="D84400"/>
            </a:solidFill>
            <a:prstDash val="solid"/>
            <a:miter lim="800000"/>
            <a:headEnd len="sm" w="sm" type="none"/>
            <a:tailEnd len="sm" w="sm" type="none"/>
          </a:ln>
        </p:spPr>
      </p:cxnSp>
      <p:sp>
        <p:nvSpPr>
          <p:cNvPr descr="Click icon to add picture" id="17" name="Google Shape;17;p18"/>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8"/>
          <p:cNvSpPr/>
          <p:nvPr>
            <p:ph idx="2" type="pic"/>
          </p:nvPr>
        </p:nvSpPr>
        <p:spPr>
          <a:xfrm>
            <a:off x="6742557" y="821836"/>
            <a:ext cx="4405503" cy="5066346"/>
          </a:xfrm>
          <a:prstGeom prst="rect">
            <a:avLst/>
          </a:prstGeom>
          <a:noFill/>
          <a:ln>
            <a:noFill/>
          </a:ln>
        </p:spPr>
      </p:sp>
      <p:sp>
        <p:nvSpPr>
          <p:cNvPr id="19" name="Google Shape;19;p18"/>
          <p:cNvSpPr/>
          <p:nvPr/>
        </p:nvSpPr>
        <p:spPr>
          <a:xfrm>
            <a:off x="7441324" y="5568778"/>
            <a:ext cx="829927" cy="94945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Tree>
  </p:cSld>
  <p:clrMapOvr>
    <a:masterClrMapping/>
  </p:clrMapOvr>
  <p:extLst>
    <p:ext uri="{DCECCB84-F9BA-43D5-87BE-67443E8EF086}">
      <p15:sldGuideLst>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p:cSld name="4 Team Members">
    <p:spTree>
      <p:nvGrpSpPr>
        <p:cNvPr id="137" name="Shape 137"/>
        <p:cNvGrpSpPr/>
        <p:nvPr/>
      </p:nvGrpSpPr>
      <p:grpSpPr>
        <a:xfrm>
          <a:off x="0" y="0"/>
          <a:ext cx="0" cy="0"/>
          <a:chOff x="0" y="0"/>
          <a:chExt cx="0" cy="0"/>
        </a:xfrm>
      </p:grpSpPr>
      <p:sp>
        <p:nvSpPr>
          <p:cNvPr id="138" name="Google Shape;13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0"/>
          <p:cNvSpPr/>
          <p:nvPr>
            <p:ph idx="2" type="pic"/>
          </p:nvPr>
        </p:nvSpPr>
        <p:spPr>
          <a:xfrm>
            <a:off x="1114798" y="2560353"/>
            <a:ext cx="2368061" cy="2102177"/>
          </a:xfrm>
          <a:prstGeom prst="hexagon">
            <a:avLst>
              <a:gd fmla="val 28349" name="adj"/>
              <a:gd fmla="val 115470" name="vf"/>
            </a:avLst>
          </a:prstGeom>
          <a:noFill/>
          <a:ln>
            <a:noFill/>
          </a:ln>
        </p:spPr>
      </p:sp>
      <p:sp>
        <p:nvSpPr>
          <p:cNvPr descr="Click icon to add picture" id="140" name="Google Shape;140;p20"/>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0"/>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0"/>
          <p:cNvSpPr/>
          <p:nvPr>
            <p:ph idx="4" type="pic"/>
          </p:nvPr>
        </p:nvSpPr>
        <p:spPr>
          <a:xfrm>
            <a:off x="3623536" y="1840730"/>
            <a:ext cx="2368061" cy="2102177"/>
          </a:xfrm>
          <a:prstGeom prst="hexagon">
            <a:avLst>
              <a:gd fmla="val 28349" name="adj"/>
              <a:gd fmla="val 115470" name="vf"/>
            </a:avLst>
          </a:prstGeom>
          <a:noFill/>
          <a:ln>
            <a:noFill/>
          </a:ln>
        </p:spPr>
      </p:sp>
      <p:sp>
        <p:nvSpPr>
          <p:cNvPr descr="Click icon to add picture" id="143" name="Google Shape;143;p20"/>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0"/>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0"/>
          <p:cNvSpPr/>
          <p:nvPr>
            <p:ph idx="7" type="pic"/>
          </p:nvPr>
        </p:nvSpPr>
        <p:spPr>
          <a:xfrm>
            <a:off x="6113401" y="2560353"/>
            <a:ext cx="2368061" cy="2102177"/>
          </a:xfrm>
          <a:prstGeom prst="hexagon">
            <a:avLst>
              <a:gd fmla="val 28349" name="adj"/>
              <a:gd fmla="val 115470" name="vf"/>
            </a:avLst>
          </a:prstGeom>
          <a:noFill/>
          <a:ln>
            <a:noFill/>
          </a:ln>
        </p:spPr>
      </p:sp>
      <p:sp>
        <p:nvSpPr>
          <p:cNvPr descr="Click icon to add picture" id="146" name="Google Shape;146;p20"/>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0"/>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0"/>
          <p:cNvSpPr/>
          <p:nvPr>
            <p:ph idx="13" type="pic"/>
          </p:nvPr>
        </p:nvSpPr>
        <p:spPr>
          <a:xfrm>
            <a:off x="8500328" y="1836331"/>
            <a:ext cx="2368061" cy="2102177"/>
          </a:xfrm>
          <a:prstGeom prst="hexagon">
            <a:avLst>
              <a:gd fmla="val 28349" name="adj"/>
              <a:gd fmla="val 115470" name="vf"/>
            </a:avLst>
          </a:prstGeom>
          <a:noFill/>
          <a:ln>
            <a:noFill/>
          </a:ln>
        </p:spPr>
      </p:sp>
      <p:sp>
        <p:nvSpPr>
          <p:cNvPr descr="Click icon to add picture" id="149" name="Google Shape;149;p20"/>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0"/>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2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53" name="Shape 153"/>
        <p:cNvGrpSpPr/>
        <p:nvPr/>
      </p:nvGrpSpPr>
      <p:grpSpPr>
        <a:xfrm>
          <a:off x="0" y="0"/>
          <a:ext cx="0" cy="0"/>
          <a:chOff x="0" y="0"/>
          <a:chExt cx="0" cy="0"/>
        </a:xfrm>
      </p:grpSpPr>
      <p:sp>
        <p:nvSpPr>
          <p:cNvPr id="154" name="Google Shape;154;p23"/>
          <p:cNvSpPr txBox="1"/>
          <p:nvPr>
            <p:ph type="title"/>
          </p:nvPr>
        </p:nvSpPr>
        <p:spPr>
          <a:xfrm>
            <a:off x="6710510" y="2016579"/>
            <a:ext cx="4441188" cy="27758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3"/>
          <p:cNvSpPr/>
          <p:nvPr/>
        </p:nvSpPr>
        <p:spPr>
          <a:xfrm rot="5400000">
            <a:off x="1308232" y="2004972"/>
            <a:ext cx="3593592" cy="2880360"/>
          </a:xfrm>
          <a:prstGeom prst="hexagon">
            <a:avLst>
              <a:gd fmla="val 31211"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descr="Click icon to add picture" id="156" name="Google Shape;156;p23"/>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1" sz="1800" cap="none">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3"/>
          <p:cNvSpPr/>
          <p:nvPr>
            <p:ph idx="2" type="pic"/>
          </p:nvPr>
        </p:nvSpPr>
        <p:spPr>
          <a:xfrm>
            <a:off x="581710" y="555648"/>
            <a:ext cx="5045662" cy="5783096"/>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58" name="Shape 158"/>
        <p:cNvGrpSpPr/>
        <p:nvPr/>
      </p:nvGrpSpPr>
      <p:grpSpPr>
        <a:xfrm>
          <a:off x="0" y="0"/>
          <a:ext cx="0" cy="0"/>
          <a:chOff x="0" y="0"/>
          <a:chExt cx="0" cy="0"/>
        </a:xfrm>
      </p:grpSpPr>
      <p:sp>
        <p:nvSpPr>
          <p:cNvPr id="159" name="Google Shape;159;p28"/>
          <p:cNvSpPr txBox="1"/>
          <p:nvPr>
            <p:ph idx="1" type="body"/>
          </p:nvPr>
        </p:nvSpPr>
        <p:spPr>
          <a:xfrm>
            <a:off x="838200"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8"/>
          <p:cNvSpPr txBox="1"/>
          <p:nvPr>
            <p:ph idx="2" type="body"/>
          </p:nvPr>
        </p:nvSpPr>
        <p:spPr>
          <a:xfrm>
            <a:off x="3000303" y="2929823"/>
            <a:ext cx="1867186" cy="2471878"/>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8"/>
          <p:cNvSpPr txBox="1"/>
          <p:nvPr>
            <p:ph idx="3" type="body"/>
          </p:nvPr>
        </p:nvSpPr>
        <p:spPr>
          <a:xfrm>
            <a:off x="5164216"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28"/>
          <p:cNvSpPr txBox="1"/>
          <p:nvPr>
            <p:ph idx="4" type="body"/>
          </p:nvPr>
        </p:nvSpPr>
        <p:spPr>
          <a:xfrm>
            <a:off x="7326319"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28"/>
          <p:cNvSpPr txBox="1"/>
          <p:nvPr>
            <p:ph idx="5" type="body"/>
          </p:nvPr>
        </p:nvSpPr>
        <p:spPr>
          <a:xfrm>
            <a:off x="9488424"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8"/>
          <p:cNvSpPr txBox="1"/>
          <p:nvPr>
            <p:ph idx="6" type="body"/>
          </p:nvPr>
        </p:nvSpPr>
        <p:spPr>
          <a:xfrm>
            <a:off x="838200"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28"/>
          <p:cNvSpPr txBox="1"/>
          <p:nvPr>
            <p:ph idx="7" type="body"/>
          </p:nvPr>
        </p:nvSpPr>
        <p:spPr>
          <a:xfrm>
            <a:off x="3000756"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28"/>
          <p:cNvSpPr txBox="1"/>
          <p:nvPr>
            <p:ph idx="8" type="body"/>
          </p:nvPr>
        </p:nvSpPr>
        <p:spPr>
          <a:xfrm>
            <a:off x="5163312"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28"/>
          <p:cNvSpPr txBox="1"/>
          <p:nvPr>
            <p:ph idx="9" type="body"/>
          </p:nvPr>
        </p:nvSpPr>
        <p:spPr>
          <a:xfrm>
            <a:off x="7325868"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28"/>
          <p:cNvSpPr txBox="1"/>
          <p:nvPr>
            <p:ph idx="13" type="body"/>
          </p:nvPr>
        </p:nvSpPr>
        <p:spPr>
          <a:xfrm>
            <a:off x="9488424"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2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2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72" name="Shape 172"/>
        <p:cNvGrpSpPr/>
        <p:nvPr/>
      </p:nvGrpSpPr>
      <p:grpSpPr>
        <a:xfrm>
          <a:off x="0" y="0"/>
          <a:ext cx="0" cy="0"/>
          <a:chOff x="0" y="0"/>
          <a:chExt cx="0" cy="0"/>
        </a:xfrm>
      </p:grpSpPr>
      <p:sp>
        <p:nvSpPr>
          <p:cNvPr id="173" name="Google Shape;173;p29"/>
          <p:cNvSpPr/>
          <p:nvPr/>
        </p:nvSpPr>
        <p:spPr>
          <a:xfrm>
            <a:off x="1295508" y="3039919"/>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4" name="Google Shape;174;p29"/>
          <p:cNvSpPr/>
          <p:nvPr/>
        </p:nvSpPr>
        <p:spPr>
          <a:xfrm>
            <a:off x="3670763"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5" name="Google Shape;175;p29"/>
          <p:cNvSpPr/>
          <p:nvPr/>
        </p:nvSpPr>
        <p:spPr>
          <a:xfrm>
            <a:off x="4865676" y="3722308"/>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6" name="Google Shape;176;p29"/>
          <p:cNvSpPr/>
          <p:nvPr/>
        </p:nvSpPr>
        <p:spPr>
          <a:xfrm>
            <a:off x="7245668" y="3725411"/>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7" name="Google Shape;177;p29"/>
          <p:cNvSpPr/>
          <p:nvPr/>
        </p:nvSpPr>
        <p:spPr>
          <a:xfrm>
            <a:off x="8440729"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8" name="Google Shape;178;p29"/>
          <p:cNvSpPr/>
          <p:nvPr/>
        </p:nvSpPr>
        <p:spPr>
          <a:xfrm>
            <a:off x="1274779" y="1667026"/>
            <a:ext cx="7152768" cy="2736950"/>
          </a:xfrm>
          <a:custGeom>
            <a:rect b="b" l="l" r="r" t="t"/>
            <a:pathLst>
              <a:path extrusionOk="0" h="2736950" w="7152768">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9" name="Google Shape;179;p29"/>
          <p:cNvSpPr/>
          <p:nvPr/>
        </p:nvSpPr>
        <p:spPr>
          <a:xfrm>
            <a:off x="8440979" y="1677475"/>
            <a:ext cx="2373549" cy="2062264"/>
          </a:xfrm>
          <a:custGeom>
            <a:rect b="b" l="l" r="r" t="t"/>
            <a:pathLst>
              <a:path extrusionOk="0" h="2062264" w="2373549">
                <a:moveTo>
                  <a:pt x="2373549" y="680936"/>
                </a:moveTo>
                <a:lnTo>
                  <a:pt x="1186774" y="0"/>
                </a:lnTo>
                <a:lnTo>
                  <a:pt x="0" y="690664"/>
                </a:lnTo>
                <a:lnTo>
                  <a:pt x="0" y="2062264"/>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0" name="Google Shape;180;p29"/>
          <p:cNvSpPr/>
          <p:nvPr/>
        </p:nvSpPr>
        <p:spPr>
          <a:xfrm flipH="1">
            <a:off x="10715501" y="2243467"/>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1" name="Google Shape;181;p29"/>
          <p:cNvSpPr/>
          <p:nvPr/>
        </p:nvSpPr>
        <p:spPr>
          <a:xfrm flipH="1">
            <a:off x="9534557" y="1571099"/>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2" name="Google Shape;182;p29"/>
          <p:cNvSpPr/>
          <p:nvPr/>
        </p:nvSpPr>
        <p:spPr>
          <a:xfrm flipH="1">
            <a:off x="8328171" y="2258376"/>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3" name="Google Shape;183;p29"/>
          <p:cNvSpPr/>
          <p:nvPr/>
        </p:nvSpPr>
        <p:spPr>
          <a:xfrm flipH="1">
            <a:off x="8333460" y="361085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4" name="Google Shape;184;p29"/>
          <p:cNvSpPr/>
          <p:nvPr/>
        </p:nvSpPr>
        <p:spPr>
          <a:xfrm flipH="1">
            <a:off x="7146016" y="429086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5" name="Google Shape;185;p29"/>
          <p:cNvSpPr/>
          <p:nvPr/>
        </p:nvSpPr>
        <p:spPr>
          <a:xfrm flipH="1">
            <a:off x="5937847"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6" name="Google Shape;186;p29"/>
          <p:cNvSpPr/>
          <p:nvPr/>
        </p:nvSpPr>
        <p:spPr>
          <a:xfrm flipH="1">
            <a:off x="5951993" y="225130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7" name="Google Shape;187;p29"/>
          <p:cNvSpPr/>
          <p:nvPr/>
        </p:nvSpPr>
        <p:spPr>
          <a:xfrm flipH="1">
            <a:off x="4778156" y="1565771"/>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8" name="Google Shape;188;p29"/>
          <p:cNvSpPr/>
          <p:nvPr/>
        </p:nvSpPr>
        <p:spPr>
          <a:xfrm flipH="1">
            <a:off x="3565843" y="2247823"/>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89" name="Google Shape;189;p29"/>
          <p:cNvSpPr/>
          <p:nvPr/>
        </p:nvSpPr>
        <p:spPr>
          <a:xfrm flipH="1">
            <a:off x="3565952"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0" name="Google Shape;190;p29"/>
          <p:cNvSpPr/>
          <p:nvPr/>
        </p:nvSpPr>
        <p:spPr>
          <a:xfrm flipH="1">
            <a:off x="2386318" y="296278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91" name="Google Shape;191;p29"/>
          <p:cNvSpPr/>
          <p:nvPr/>
        </p:nvSpPr>
        <p:spPr>
          <a:xfrm flipH="1">
            <a:off x="1190302" y="361221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descr="Click icon to add picture" id="192" name="Google Shape;192;p29"/>
          <p:cNvSpPr txBox="1"/>
          <p:nvPr>
            <p:ph idx="1" type="body"/>
          </p:nvPr>
        </p:nvSpPr>
        <p:spPr>
          <a:xfrm>
            <a:off x="1507136" y="386500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29"/>
          <p:cNvSpPr txBox="1"/>
          <p:nvPr>
            <p:ph idx="2" type="body"/>
          </p:nvPr>
        </p:nvSpPr>
        <p:spPr>
          <a:xfrm>
            <a:off x="1507136" y="444707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4" name="Google Shape;194;p29"/>
          <p:cNvSpPr txBox="1"/>
          <p:nvPr>
            <p:ph idx="3" type="body"/>
          </p:nvPr>
        </p:nvSpPr>
        <p:spPr>
          <a:xfrm>
            <a:off x="3889942"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29"/>
          <p:cNvSpPr txBox="1"/>
          <p:nvPr>
            <p:ph idx="4" type="body"/>
          </p:nvPr>
        </p:nvSpPr>
        <p:spPr>
          <a:xfrm>
            <a:off x="3889942"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6" name="Google Shape;196;p29"/>
          <p:cNvSpPr txBox="1"/>
          <p:nvPr>
            <p:ph idx="5" type="body"/>
          </p:nvPr>
        </p:nvSpPr>
        <p:spPr>
          <a:xfrm>
            <a:off x="5107230"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29"/>
          <p:cNvSpPr txBox="1"/>
          <p:nvPr>
            <p:ph idx="6" type="body"/>
          </p:nvPr>
        </p:nvSpPr>
        <p:spPr>
          <a:xfrm>
            <a:off x="5107230"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8" name="Google Shape;198;p29"/>
          <p:cNvSpPr txBox="1"/>
          <p:nvPr>
            <p:ph idx="7" type="body"/>
          </p:nvPr>
        </p:nvSpPr>
        <p:spPr>
          <a:xfrm>
            <a:off x="7501941"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29"/>
          <p:cNvSpPr txBox="1"/>
          <p:nvPr>
            <p:ph idx="8" type="body"/>
          </p:nvPr>
        </p:nvSpPr>
        <p:spPr>
          <a:xfrm>
            <a:off x="7501941"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00" name="Google Shape;200;p29"/>
          <p:cNvSpPr txBox="1"/>
          <p:nvPr>
            <p:ph idx="9" type="body"/>
          </p:nvPr>
        </p:nvSpPr>
        <p:spPr>
          <a:xfrm>
            <a:off x="8734718"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29"/>
          <p:cNvSpPr txBox="1"/>
          <p:nvPr>
            <p:ph idx="13" type="body"/>
          </p:nvPr>
        </p:nvSpPr>
        <p:spPr>
          <a:xfrm>
            <a:off x="8734718"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29"/>
          <p:cNvSpPr txBox="1"/>
          <p:nvPr>
            <p:ph type="title"/>
          </p:nvPr>
        </p:nvSpPr>
        <p:spPr>
          <a:xfrm>
            <a:off x="578914" y="726705"/>
            <a:ext cx="10515600" cy="120505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2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2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5" name="Shape 205"/>
        <p:cNvGrpSpPr/>
        <p:nvPr/>
      </p:nvGrpSpPr>
      <p:grpSpPr>
        <a:xfrm>
          <a:off x="0" y="0"/>
          <a:ext cx="0" cy="0"/>
          <a:chOff x="0" y="0"/>
          <a:chExt cx="0" cy="0"/>
        </a:xfrm>
      </p:grpSpPr>
      <p:sp>
        <p:nvSpPr>
          <p:cNvPr id="206" name="Google Shape;206;p30"/>
          <p:cNvSpPr/>
          <p:nvPr/>
        </p:nvSpPr>
        <p:spPr>
          <a:xfrm flipH="1">
            <a:off x="769290" y="491100"/>
            <a:ext cx="1886361"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07" name="Google Shape;207;p30"/>
          <p:cNvSpPr/>
          <p:nvPr/>
        </p:nvSpPr>
        <p:spPr>
          <a:xfrm flipH="1">
            <a:off x="783145" y="4057904"/>
            <a:ext cx="1886359"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08" name="Google Shape;208;p30"/>
          <p:cNvSpPr/>
          <p:nvPr/>
        </p:nvSpPr>
        <p:spPr>
          <a:xfrm flipH="1">
            <a:off x="0" y="3709992"/>
            <a:ext cx="1157948" cy="1502830"/>
          </a:xfrm>
          <a:custGeom>
            <a:rect b="b" l="l" r="r" t="t"/>
            <a:pathLst>
              <a:path extrusionOk="0" h="1502830" w="1157948">
                <a:moveTo>
                  <a:pt x="638572" y="0"/>
                </a:moveTo>
                <a:lnTo>
                  <a:pt x="0" y="378385"/>
                </a:lnTo>
                <a:lnTo>
                  <a:pt x="0" y="1129800"/>
                </a:lnTo>
                <a:lnTo>
                  <a:pt x="640317" y="1502830"/>
                </a:lnTo>
                <a:lnTo>
                  <a:pt x="1157948" y="1200968"/>
                </a:lnTo>
                <a:lnTo>
                  <a:pt x="1157948" y="3046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descr="Click icon to add picture" id="209" name="Google Shape;209;p30"/>
          <p:cNvSpPr txBox="1"/>
          <p:nvPr>
            <p:ph idx="1" type="body"/>
          </p:nvPr>
        </p:nvSpPr>
        <p:spPr>
          <a:xfrm>
            <a:off x="4550705"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30"/>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30"/>
          <p:cNvSpPr/>
          <p:nvPr>
            <p:ph idx="3" type="pic"/>
          </p:nvPr>
        </p:nvSpPr>
        <p:spPr>
          <a:xfrm>
            <a:off x="1788170" y="2296125"/>
            <a:ext cx="1886360" cy="2144668"/>
          </a:xfrm>
          <a:prstGeom prst="rect">
            <a:avLst/>
          </a:prstGeom>
          <a:solidFill>
            <a:srgbClr val="F2F2F2"/>
          </a:solidFill>
          <a:ln>
            <a:noFill/>
          </a:ln>
        </p:spPr>
      </p:sp>
      <p:sp>
        <p:nvSpPr>
          <p:cNvPr id="212" name="Google Shape;212;p30"/>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Click icon to add picture" id="213" name="Google Shape;213;p30"/>
          <p:cNvSpPr txBox="1"/>
          <p:nvPr>
            <p:ph idx="4" type="body"/>
          </p:nvPr>
        </p:nvSpPr>
        <p:spPr>
          <a:xfrm>
            <a:off x="7811506"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30"/>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3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216" name="Shape 216"/>
        <p:cNvGrpSpPr/>
        <p:nvPr/>
      </p:nvGrpSpPr>
      <p:grpSpPr>
        <a:xfrm>
          <a:off x="0" y="0"/>
          <a:ext cx="0" cy="0"/>
          <a:chOff x="0" y="0"/>
          <a:chExt cx="0" cy="0"/>
        </a:xfrm>
      </p:grpSpPr>
      <p:sp>
        <p:nvSpPr>
          <p:cNvPr id="217" name="Google Shape;217;p31"/>
          <p:cNvSpPr/>
          <p:nvPr/>
        </p:nvSpPr>
        <p:spPr>
          <a:xfrm>
            <a:off x="0" y="2860787"/>
            <a:ext cx="2361029" cy="3676532"/>
          </a:xfrm>
          <a:custGeom>
            <a:rect b="b" l="l" r="r" t="t"/>
            <a:pathLst>
              <a:path extrusionOk="0" h="3676532" w="2361029">
                <a:moveTo>
                  <a:pt x="773997" y="0"/>
                </a:moveTo>
                <a:lnTo>
                  <a:pt x="2361029" y="925683"/>
                </a:lnTo>
                <a:lnTo>
                  <a:pt x="2361029" y="2763949"/>
                </a:lnTo>
                <a:lnTo>
                  <a:pt x="769661" y="3676532"/>
                </a:lnTo>
                <a:lnTo>
                  <a:pt x="0" y="3234717"/>
                </a:lnTo>
                <a:lnTo>
                  <a:pt x="0" y="446885"/>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18" name="Google Shape;218;p31"/>
          <p:cNvSpPr/>
          <p:nvPr/>
        </p:nvSpPr>
        <p:spPr>
          <a:xfrm flipH="1">
            <a:off x="1014233" y="5253270"/>
            <a:ext cx="1710765" cy="1593273"/>
          </a:xfrm>
          <a:custGeom>
            <a:rect b="b" l="l" r="r" t="t"/>
            <a:pathLst>
              <a:path extrusionOk="0" h="1593273" w="1710765">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descr="Click icon to add picture" id="219" name="Google Shape;219;p31"/>
          <p:cNvSpPr txBox="1"/>
          <p:nvPr>
            <p:ph idx="1" type="body"/>
          </p:nvPr>
        </p:nvSpPr>
        <p:spPr>
          <a:xfrm>
            <a:off x="5271609" y="1025236"/>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31"/>
          <p:cNvSpPr txBox="1"/>
          <p:nvPr>
            <p:ph idx="2" type="body"/>
          </p:nvPr>
        </p:nvSpPr>
        <p:spPr>
          <a:xfrm>
            <a:off x="5271608" y="1469069"/>
            <a:ext cx="5162709" cy="1506166"/>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21" name="Google Shape;221;p31"/>
          <p:cNvSpPr txBox="1"/>
          <p:nvPr>
            <p:ph idx="3" type="body"/>
          </p:nvPr>
        </p:nvSpPr>
        <p:spPr>
          <a:xfrm>
            <a:off x="5271609" y="2984685"/>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22" name="Google Shape;222;p31"/>
          <p:cNvSpPr txBox="1"/>
          <p:nvPr>
            <p:ph idx="4" type="body"/>
          </p:nvPr>
        </p:nvSpPr>
        <p:spPr>
          <a:xfrm>
            <a:off x="5271607" y="4597473"/>
            <a:ext cx="5162709" cy="421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31"/>
          <p:cNvSpPr txBox="1"/>
          <p:nvPr>
            <p:ph idx="5" type="body"/>
          </p:nvPr>
        </p:nvSpPr>
        <p:spPr>
          <a:xfrm>
            <a:off x="5271608" y="3419684"/>
            <a:ext cx="5162709" cy="1177789"/>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31"/>
          <p:cNvSpPr txBox="1"/>
          <p:nvPr>
            <p:ph idx="6" type="body"/>
          </p:nvPr>
        </p:nvSpPr>
        <p:spPr>
          <a:xfrm>
            <a:off x="5271608" y="5041922"/>
            <a:ext cx="5162709" cy="163593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5" name="Google Shape;225;p31"/>
          <p:cNvSpPr/>
          <p:nvPr/>
        </p:nvSpPr>
        <p:spPr>
          <a:xfrm flipH="1">
            <a:off x="2631891" y="4699053"/>
            <a:ext cx="668814" cy="784693"/>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26" name="Google Shape;226;p31"/>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31"/>
          <p:cNvSpPr/>
          <p:nvPr>
            <p:ph idx="7" type="pic"/>
          </p:nvPr>
        </p:nvSpPr>
        <p:spPr>
          <a:xfrm>
            <a:off x="4734172" y="1141669"/>
            <a:ext cx="507778" cy="565882"/>
          </a:xfrm>
          <a:prstGeom prst="rect">
            <a:avLst/>
          </a:prstGeom>
          <a:noFill/>
          <a:ln>
            <a:noFill/>
          </a:ln>
        </p:spPr>
      </p:sp>
      <p:sp>
        <p:nvSpPr>
          <p:cNvPr id="228" name="Google Shape;228;p31"/>
          <p:cNvSpPr/>
          <p:nvPr>
            <p:ph idx="8" type="pic"/>
          </p:nvPr>
        </p:nvSpPr>
        <p:spPr>
          <a:xfrm>
            <a:off x="4724705" y="3105650"/>
            <a:ext cx="536270" cy="565882"/>
          </a:xfrm>
          <a:prstGeom prst="rect">
            <a:avLst/>
          </a:prstGeom>
          <a:noFill/>
          <a:ln>
            <a:noFill/>
          </a:ln>
        </p:spPr>
      </p:sp>
      <p:sp>
        <p:nvSpPr>
          <p:cNvPr id="229" name="Google Shape;229;p31"/>
          <p:cNvSpPr/>
          <p:nvPr>
            <p:ph idx="9" type="pic"/>
          </p:nvPr>
        </p:nvSpPr>
        <p:spPr>
          <a:xfrm>
            <a:off x="4714069" y="4716041"/>
            <a:ext cx="536270" cy="565882"/>
          </a:xfrm>
          <a:prstGeom prst="rect">
            <a:avLst/>
          </a:prstGeom>
          <a:noFill/>
          <a:ln>
            <a:noFill/>
          </a:ln>
        </p:spPr>
      </p:sp>
      <p:sp>
        <p:nvSpPr>
          <p:cNvPr id="230" name="Google Shape;230;p3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Quote ">
    <p:spTree>
      <p:nvGrpSpPr>
        <p:cNvPr id="231" name="Shape 231"/>
        <p:cNvGrpSpPr/>
        <p:nvPr/>
      </p:nvGrpSpPr>
      <p:grpSpPr>
        <a:xfrm>
          <a:off x="0" y="0"/>
          <a:ext cx="0" cy="0"/>
          <a:chOff x="0" y="0"/>
          <a:chExt cx="0" cy="0"/>
        </a:xfrm>
      </p:grpSpPr>
      <p:sp>
        <p:nvSpPr>
          <p:cNvPr id="232" name="Google Shape;232;p26"/>
          <p:cNvSpPr txBox="1"/>
          <p:nvPr>
            <p:ph type="title"/>
          </p:nvPr>
        </p:nvSpPr>
        <p:spPr>
          <a:xfrm>
            <a:off x="6099079" y="1856195"/>
            <a:ext cx="4518122" cy="16889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2700"/>
              <a:buFont typeface="Arial"/>
              <a:buNone/>
              <a:defRPr sz="27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26"/>
          <p:cNvSpPr txBox="1"/>
          <p:nvPr>
            <p:ph idx="1" type="body"/>
          </p:nvPr>
        </p:nvSpPr>
        <p:spPr>
          <a:xfrm>
            <a:off x="6095999" y="3695015"/>
            <a:ext cx="4672693" cy="168890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4"/>
              </a:buClr>
              <a:buSzPts val="1500"/>
              <a:buNone/>
              <a:defRPr b="0" sz="1500">
                <a:solidFill>
                  <a:schemeClr val="accent4"/>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4" name="Google Shape;234;p26"/>
          <p:cNvSpPr/>
          <p:nvPr/>
        </p:nvSpPr>
        <p:spPr>
          <a:xfrm>
            <a:off x="3843559" y="722518"/>
            <a:ext cx="1244907" cy="140525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26"/>
          <p:cNvSpPr/>
          <p:nvPr/>
        </p:nvSpPr>
        <p:spPr>
          <a:xfrm>
            <a:off x="1223929" y="1436914"/>
            <a:ext cx="2857005" cy="326977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236" name="Google Shape;236;p26"/>
          <p:cNvSpPr/>
          <p:nvPr/>
        </p:nvSpPr>
        <p:spPr>
          <a:xfrm>
            <a:off x="758702" y="3457554"/>
            <a:ext cx="1208037" cy="138175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26"/>
          <p:cNvSpPr/>
          <p:nvPr/>
        </p:nvSpPr>
        <p:spPr>
          <a:xfrm>
            <a:off x="2917915" y="4662164"/>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EE8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38" name="Google Shape;238;p2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2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0" name="Shape 20"/>
        <p:cNvGrpSpPr/>
        <p:nvPr/>
      </p:nvGrpSpPr>
      <p:grpSpPr>
        <a:xfrm>
          <a:off x="0" y="0"/>
          <a:ext cx="0" cy="0"/>
          <a:chOff x="0" y="0"/>
          <a:chExt cx="0" cy="0"/>
        </a:xfrm>
      </p:grpSpPr>
      <p:sp>
        <p:nvSpPr>
          <p:cNvPr id="21" name="Google Shape;21;p21"/>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p:nvPr/>
        </p:nvSpPr>
        <p:spPr>
          <a:xfrm>
            <a:off x="6282845" y="525294"/>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21"/>
          <p:cNvSpPr/>
          <p:nvPr/>
        </p:nvSpPr>
        <p:spPr>
          <a:xfrm>
            <a:off x="8375472" y="496110"/>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21"/>
          <p:cNvSpPr/>
          <p:nvPr/>
        </p:nvSpPr>
        <p:spPr>
          <a:xfrm>
            <a:off x="7328126" y="231031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 name="Google Shape;25;p21"/>
          <p:cNvSpPr/>
          <p:nvPr/>
        </p:nvSpPr>
        <p:spPr>
          <a:xfrm>
            <a:off x="8375472" y="409533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21"/>
          <p:cNvSpPr/>
          <p:nvPr/>
        </p:nvSpPr>
        <p:spPr>
          <a:xfrm>
            <a:off x="9403474" y="231031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lick icon to add picture" id="27" name="Google Shape;27;p21"/>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8" name="Google Shape;28;p21"/>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9" name="Google Shape;29;p21"/>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0" name="Google Shape;30;p21"/>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1" name="Google Shape;31;p21"/>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p:nvPr/>
        </p:nvSpPr>
        <p:spPr>
          <a:xfrm>
            <a:off x="630971" y="606175"/>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21"/>
          <p:cNvSpPr/>
          <p:nvPr/>
        </p:nvSpPr>
        <p:spPr>
          <a:xfrm>
            <a:off x="10460480" y="505838"/>
            <a:ext cx="1731521" cy="2159541"/>
          </a:xfrm>
          <a:custGeom>
            <a:rect b="b" l="l" r="r" t="t"/>
            <a:pathLst>
              <a:path extrusionOk="0" h="2159541" w="1731521">
                <a:moveTo>
                  <a:pt x="953758" y="0"/>
                </a:moveTo>
                <a:lnTo>
                  <a:pt x="1731521" y="438909"/>
                </a:lnTo>
                <a:lnTo>
                  <a:pt x="1731521" y="1724628"/>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21"/>
          <p:cNvSpPr/>
          <p:nvPr/>
        </p:nvSpPr>
        <p:spPr>
          <a:xfrm>
            <a:off x="11498097" y="2436654"/>
            <a:ext cx="698022" cy="1868948"/>
          </a:xfrm>
          <a:custGeom>
            <a:rect b="b" l="l" r="r" t="t"/>
            <a:pathLst>
              <a:path extrusionOk="0" h="1868948" w="698022">
                <a:moveTo>
                  <a:pt x="698022" y="0"/>
                </a:moveTo>
                <a:lnTo>
                  <a:pt x="698022" y="1868948"/>
                </a:lnTo>
                <a:lnTo>
                  <a:pt x="0" y="1477709"/>
                </a:lnTo>
                <a:lnTo>
                  <a:pt x="0" y="3979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21"/>
          <p:cNvSpPr/>
          <p:nvPr/>
        </p:nvSpPr>
        <p:spPr>
          <a:xfrm>
            <a:off x="10460480" y="4114794"/>
            <a:ext cx="1731521" cy="2159541"/>
          </a:xfrm>
          <a:custGeom>
            <a:rect b="b" l="l" r="r" t="t"/>
            <a:pathLst>
              <a:path extrusionOk="0" h="2159541" w="1731521">
                <a:moveTo>
                  <a:pt x="953758" y="0"/>
                </a:moveTo>
                <a:lnTo>
                  <a:pt x="1731521" y="438909"/>
                </a:lnTo>
                <a:lnTo>
                  <a:pt x="1731521" y="1724629"/>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21"/>
          <p:cNvSpPr/>
          <p:nvPr/>
        </p:nvSpPr>
        <p:spPr>
          <a:xfrm>
            <a:off x="5252937" y="2290859"/>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21"/>
          <p:cNvSpPr/>
          <p:nvPr/>
        </p:nvSpPr>
        <p:spPr>
          <a:xfrm>
            <a:off x="6310033" y="405642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2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定义版式">
  <p:cSld name="1_自定义版式">
    <p:spTree>
      <p:nvGrpSpPr>
        <p:cNvPr id="40" name="Shape 40"/>
        <p:cNvGrpSpPr/>
        <p:nvPr/>
      </p:nvGrpSpPr>
      <p:grpSpPr>
        <a:xfrm>
          <a:off x="0" y="0"/>
          <a:ext cx="0" cy="0"/>
          <a:chOff x="0" y="0"/>
          <a:chExt cx="0" cy="0"/>
        </a:xfrm>
      </p:grpSpPr>
      <p:sp>
        <p:nvSpPr>
          <p:cNvPr id="41" name="Google Shape;41;p22"/>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2"/>
          <p:cNvSpPr/>
          <p:nvPr>
            <p:ph idx="2" type="pic"/>
          </p:nvPr>
        </p:nvSpPr>
        <p:spPr>
          <a:xfrm>
            <a:off x="5745001" y="0"/>
            <a:ext cx="6446999" cy="6858000"/>
          </a:xfrm>
          <a:prstGeom prst="rect">
            <a:avLst/>
          </a:prstGeom>
          <a:noFill/>
          <a:ln>
            <a:noFill/>
          </a:ln>
        </p:spPr>
      </p:sp>
      <p:sp>
        <p:nvSpPr>
          <p:cNvPr id="44" name="Google Shape;44;p2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design">
  <p:cSld name="Title and Content with design">
    <p:spTree>
      <p:nvGrpSpPr>
        <p:cNvPr id="46" name="Shape 46"/>
        <p:cNvGrpSpPr/>
        <p:nvPr/>
      </p:nvGrpSpPr>
      <p:grpSpPr>
        <a:xfrm>
          <a:off x="0" y="0"/>
          <a:ext cx="0" cy="0"/>
          <a:chOff x="0" y="0"/>
          <a:chExt cx="0" cy="0"/>
        </a:xfrm>
      </p:grpSpPr>
      <p:sp>
        <p:nvSpPr>
          <p:cNvPr id="47" name="Google Shape;47;p25"/>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accent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9" name="Google Shape;49;p25"/>
          <p:cNvSpPr/>
          <p:nvPr/>
        </p:nvSpPr>
        <p:spPr>
          <a:xfrm>
            <a:off x="10551278" y="4665388"/>
            <a:ext cx="603952" cy="68174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50" name="Google Shape;50;p25"/>
          <p:cNvSpPr/>
          <p:nvPr/>
        </p:nvSpPr>
        <p:spPr>
          <a:xfrm>
            <a:off x="10524774" y="5146146"/>
            <a:ext cx="1667226" cy="1711855"/>
          </a:xfrm>
          <a:custGeom>
            <a:rect b="b" l="l" r="r" t="t"/>
            <a:pathLst>
              <a:path extrusionOk="0" h="1711855" w="1667226">
                <a:moveTo>
                  <a:pt x="998834" y="0"/>
                </a:moveTo>
                <a:lnTo>
                  <a:pt x="1667226" y="373790"/>
                </a:lnTo>
                <a:lnTo>
                  <a:pt x="1667226" y="1711855"/>
                </a:lnTo>
                <a:lnTo>
                  <a:pt x="48502" y="1711855"/>
                </a:lnTo>
                <a:lnTo>
                  <a:pt x="0" y="1684915"/>
                </a:lnTo>
                <a:lnTo>
                  <a:pt x="0" y="564300"/>
                </a:lnTo>
                <a:close/>
              </a:path>
            </a:pathLst>
          </a:cu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51" name="Google Shape;51;p25"/>
          <p:cNvSpPr/>
          <p:nvPr/>
        </p:nvSpPr>
        <p:spPr>
          <a:xfrm>
            <a:off x="10177285" y="5347130"/>
            <a:ext cx="748554" cy="85636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52" name="Google Shape;52;p2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with Icons">
  <p:cSld name="5 Column with Icons">
    <p:spTree>
      <p:nvGrpSpPr>
        <p:cNvPr id="54" name="Shape 54"/>
        <p:cNvGrpSpPr/>
        <p:nvPr/>
      </p:nvGrpSpPr>
      <p:grpSpPr>
        <a:xfrm>
          <a:off x="0" y="0"/>
          <a:ext cx="0" cy="0"/>
          <a:chOff x="0" y="0"/>
          <a:chExt cx="0" cy="0"/>
        </a:xfrm>
      </p:grpSpPr>
      <p:sp>
        <p:nvSpPr>
          <p:cNvPr id="55" name="Google Shape;55;p27"/>
          <p:cNvSpPr/>
          <p:nvPr/>
        </p:nvSpPr>
        <p:spPr>
          <a:xfrm>
            <a:off x="2121636" y="2070606"/>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56" name="Google Shape;56;p27"/>
          <p:cNvSpPr/>
          <p:nvPr/>
        </p:nvSpPr>
        <p:spPr>
          <a:xfrm>
            <a:off x="4174867" y="207344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57" name="Google Shape;57;p27"/>
          <p:cNvSpPr/>
          <p:nvPr/>
        </p:nvSpPr>
        <p:spPr>
          <a:xfrm>
            <a:off x="6308379" y="206452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58" name="Google Shape;58;p27"/>
          <p:cNvSpPr/>
          <p:nvPr/>
        </p:nvSpPr>
        <p:spPr>
          <a:xfrm>
            <a:off x="8407152" y="206898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descr="Click icon to add picture" id="59" name="Google Shape;59;p27"/>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7"/>
          <p:cNvSpPr txBox="1"/>
          <p:nvPr>
            <p:ph idx="2" type="body"/>
          </p:nvPr>
        </p:nvSpPr>
        <p:spPr>
          <a:xfrm>
            <a:off x="912627"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61" name="Google Shape;61;p27"/>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7"/>
          <p:cNvSpPr txBox="1"/>
          <p:nvPr>
            <p:ph idx="4" type="body"/>
          </p:nvPr>
        </p:nvSpPr>
        <p:spPr>
          <a:xfrm>
            <a:off x="2979171"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63" name="Google Shape;63;p27"/>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7"/>
          <p:cNvSpPr txBox="1"/>
          <p:nvPr>
            <p:ph idx="6" type="body"/>
          </p:nvPr>
        </p:nvSpPr>
        <p:spPr>
          <a:xfrm>
            <a:off x="5164755"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65" name="Google Shape;65;p27"/>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7"/>
          <p:cNvSpPr txBox="1"/>
          <p:nvPr>
            <p:ph idx="8" type="body"/>
          </p:nvPr>
        </p:nvSpPr>
        <p:spPr>
          <a:xfrm>
            <a:off x="7350339"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67" name="Google Shape;67;p27"/>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7"/>
          <p:cNvSpPr txBox="1"/>
          <p:nvPr>
            <p:ph idx="13" type="body"/>
          </p:nvPr>
        </p:nvSpPr>
        <p:spPr>
          <a:xfrm>
            <a:off x="9535923"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7"/>
          <p:cNvSpPr/>
          <p:nvPr>
            <p:ph idx="14" type="pic"/>
          </p:nvPr>
        </p:nvSpPr>
        <p:spPr>
          <a:xfrm>
            <a:off x="983282" y="2073439"/>
            <a:ext cx="1621032" cy="1841551"/>
          </a:xfrm>
          <a:prstGeom prst="rect">
            <a:avLst/>
          </a:prstGeom>
          <a:solidFill>
            <a:srgbClr val="F2F2F2"/>
          </a:solidFill>
          <a:ln>
            <a:noFill/>
          </a:ln>
        </p:spPr>
      </p:sp>
      <p:sp>
        <p:nvSpPr>
          <p:cNvPr id="70" name="Google Shape;70;p27"/>
          <p:cNvSpPr/>
          <p:nvPr>
            <p:ph idx="15" type="pic"/>
          </p:nvPr>
        </p:nvSpPr>
        <p:spPr>
          <a:xfrm>
            <a:off x="3109346" y="2073439"/>
            <a:ext cx="1621032" cy="1841551"/>
          </a:xfrm>
          <a:prstGeom prst="rect">
            <a:avLst/>
          </a:prstGeom>
          <a:solidFill>
            <a:srgbClr val="F2F2F2"/>
          </a:solidFill>
          <a:ln>
            <a:noFill/>
          </a:ln>
        </p:spPr>
      </p:sp>
      <p:sp>
        <p:nvSpPr>
          <p:cNvPr id="71" name="Google Shape;71;p27"/>
          <p:cNvSpPr/>
          <p:nvPr>
            <p:ph idx="16" type="pic"/>
          </p:nvPr>
        </p:nvSpPr>
        <p:spPr>
          <a:xfrm>
            <a:off x="5235410" y="2073439"/>
            <a:ext cx="1621032" cy="1841551"/>
          </a:xfrm>
          <a:prstGeom prst="rect">
            <a:avLst/>
          </a:prstGeom>
          <a:solidFill>
            <a:srgbClr val="F2F2F2"/>
          </a:solidFill>
          <a:ln>
            <a:noFill/>
          </a:ln>
        </p:spPr>
      </p:sp>
      <p:sp>
        <p:nvSpPr>
          <p:cNvPr id="72" name="Google Shape;72;p27"/>
          <p:cNvSpPr/>
          <p:nvPr>
            <p:ph idx="17" type="pic"/>
          </p:nvPr>
        </p:nvSpPr>
        <p:spPr>
          <a:xfrm>
            <a:off x="7361474" y="2073439"/>
            <a:ext cx="1621032" cy="1841551"/>
          </a:xfrm>
          <a:prstGeom prst="rect">
            <a:avLst/>
          </a:prstGeom>
          <a:solidFill>
            <a:srgbClr val="F2F2F2"/>
          </a:solidFill>
          <a:ln>
            <a:noFill/>
          </a:ln>
        </p:spPr>
      </p:sp>
      <p:sp>
        <p:nvSpPr>
          <p:cNvPr id="73" name="Google Shape;73;p27"/>
          <p:cNvSpPr/>
          <p:nvPr>
            <p:ph idx="18" type="pic"/>
          </p:nvPr>
        </p:nvSpPr>
        <p:spPr>
          <a:xfrm>
            <a:off x="9487536" y="2073439"/>
            <a:ext cx="1621032" cy="1841551"/>
          </a:xfrm>
          <a:prstGeom prst="rect">
            <a:avLst/>
          </a:prstGeom>
          <a:solidFill>
            <a:srgbClr val="F2F2F2"/>
          </a:solidFill>
          <a:ln>
            <a:noFill/>
          </a:ln>
        </p:spPr>
      </p:sp>
      <p:sp>
        <p:nvSpPr>
          <p:cNvPr id="74" name="Google Shape;7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24"/>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p:nvPr>
            <p:ph idx="2" type="chart"/>
          </p:nvPr>
        </p:nvSpPr>
        <p:spPr>
          <a:xfrm>
            <a:off x="587829" y="1622510"/>
            <a:ext cx="10889796" cy="41557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lvl="1"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lvl="2"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lvl="3"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lvl="4"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2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自定义版式">
  <p:cSld name="14_自定义版式">
    <p:spTree>
      <p:nvGrpSpPr>
        <p:cNvPr id="82" name="Shape 82"/>
        <p:cNvGrpSpPr/>
        <p:nvPr/>
      </p:nvGrpSpPr>
      <p:grpSpPr>
        <a:xfrm>
          <a:off x="0" y="0"/>
          <a:ext cx="0" cy="0"/>
          <a:chOff x="0" y="0"/>
          <a:chExt cx="0" cy="0"/>
        </a:xfrm>
      </p:grpSpPr>
      <p:sp>
        <p:nvSpPr>
          <p:cNvPr id="83" name="Google Shape;83;p32"/>
          <p:cNvSpPr/>
          <p:nvPr>
            <p:ph idx="2" type="pic"/>
          </p:nvPr>
        </p:nvSpPr>
        <p:spPr>
          <a:xfrm>
            <a:off x="7493157" y="529148"/>
            <a:ext cx="4248873" cy="4731130"/>
          </a:xfrm>
          <a:prstGeom prst="rect">
            <a:avLst/>
          </a:prstGeom>
          <a:noFill/>
          <a:ln>
            <a:noFill/>
          </a:ln>
        </p:spPr>
      </p:sp>
      <p:sp>
        <p:nvSpPr>
          <p:cNvPr id="84" name="Google Shape;84;p32"/>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2"/>
          <p:cNvSpPr/>
          <p:nvPr/>
        </p:nvSpPr>
        <p:spPr>
          <a:xfrm flipH="1">
            <a:off x="7400972" y="4508725"/>
            <a:ext cx="1347680" cy="158117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86" name="Google Shape;86;p32"/>
          <p:cNvSpPr/>
          <p:nvPr/>
        </p:nvSpPr>
        <p:spPr>
          <a:xfrm>
            <a:off x="6521016" y="4772906"/>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87" name="Google Shape;87;p32"/>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90" name="Shape 90"/>
        <p:cNvGrpSpPr/>
        <p:nvPr/>
      </p:nvGrpSpPr>
      <p:grpSpPr>
        <a:xfrm>
          <a:off x="0" y="0"/>
          <a:ext cx="0" cy="0"/>
          <a:chOff x="0" y="0"/>
          <a:chExt cx="0" cy="0"/>
        </a:xfrm>
      </p:grpSpPr>
      <p:sp>
        <p:nvSpPr>
          <p:cNvPr id="91" name="Google Shape;91;p33"/>
          <p:cNvSpPr/>
          <p:nvPr/>
        </p:nvSpPr>
        <p:spPr>
          <a:xfrm>
            <a:off x="410352" y="12435"/>
            <a:ext cx="1455521" cy="1019127"/>
          </a:xfrm>
          <a:custGeom>
            <a:rect b="b" l="l" r="r" t="t"/>
            <a:pathLst>
              <a:path extrusionOk="0" h="1019127" w="1455521">
                <a:moveTo>
                  <a:pt x="219223" y="0"/>
                </a:moveTo>
                <a:lnTo>
                  <a:pt x="1236298" y="0"/>
                </a:lnTo>
                <a:lnTo>
                  <a:pt x="1455521" y="385779"/>
                </a:lnTo>
                <a:lnTo>
                  <a:pt x="1095615" y="1019127"/>
                </a:lnTo>
                <a:lnTo>
                  <a:pt x="359906" y="1019127"/>
                </a:lnTo>
                <a:lnTo>
                  <a:pt x="0" y="385779"/>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92" name="Google Shape;92;p33"/>
          <p:cNvSpPr/>
          <p:nvPr/>
        </p:nvSpPr>
        <p:spPr>
          <a:xfrm>
            <a:off x="1579486" y="450004"/>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93" name="Google Shape;93;p33"/>
          <p:cNvSpPr/>
          <p:nvPr/>
        </p:nvSpPr>
        <p:spPr>
          <a:xfrm>
            <a:off x="412218" y="1136470"/>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94" name="Google Shape;94;p33"/>
          <p:cNvSpPr/>
          <p:nvPr/>
        </p:nvSpPr>
        <p:spPr>
          <a:xfrm>
            <a:off x="1580070" y="1812437"/>
            <a:ext cx="1455521" cy="1266696"/>
          </a:xfrm>
          <a:prstGeom prst="hexagon">
            <a:avLst>
              <a:gd fmla="val 28413"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95" name="Google Shape;95;p33"/>
          <p:cNvSpPr/>
          <p:nvPr/>
        </p:nvSpPr>
        <p:spPr>
          <a:xfrm>
            <a:off x="3953772" y="4582171"/>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96" name="Google Shape;96;p33"/>
          <p:cNvSpPr/>
          <p:nvPr/>
        </p:nvSpPr>
        <p:spPr>
          <a:xfrm>
            <a:off x="3955762" y="5952136"/>
            <a:ext cx="1455521" cy="932559"/>
          </a:xfrm>
          <a:custGeom>
            <a:rect b="b" l="l" r="r" t="t"/>
            <a:pathLst>
              <a:path extrusionOk="0" h="932559" w="1455521">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97" name="Google Shape;97;p33"/>
          <p:cNvSpPr/>
          <p:nvPr/>
        </p:nvSpPr>
        <p:spPr>
          <a:xfrm>
            <a:off x="2783996" y="5245443"/>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98" name="Google Shape;98;p33"/>
          <p:cNvSpPr/>
          <p:nvPr/>
        </p:nvSpPr>
        <p:spPr>
          <a:xfrm>
            <a:off x="2767144" y="3880620"/>
            <a:ext cx="1455521" cy="1266696"/>
          </a:xfrm>
          <a:prstGeom prst="hexagon">
            <a:avLst>
              <a:gd fmla="val 28413" name="adj"/>
              <a:gd fmla="val 115470" name="vf"/>
            </a:avLst>
          </a:prstGeom>
          <a:solidFill>
            <a:srgbClr val="334C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99" name="Google Shape;99;p33"/>
          <p:cNvSpPr/>
          <p:nvPr/>
        </p:nvSpPr>
        <p:spPr>
          <a:xfrm>
            <a:off x="3702" y="448131"/>
            <a:ext cx="678871" cy="1266696"/>
          </a:xfrm>
          <a:custGeom>
            <a:rect b="b" l="l" r="r" t="t"/>
            <a:pathLst>
              <a:path extrusionOk="0" h="1266696" w="678871">
                <a:moveTo>
                  <a:pt x="0" y="0"/>
                </a:moveTo>
                <a:lnTo>
                  <a:pt x="318965" y="0"/>
                </a:lnTo>
                <a:lnTo>
                  <a:pt x="678871" y="633348"/>
                </a:lnTo>
                <a:lnTo>
                  <a:pt x="318965" y="1266696"/>
                </a:lnTo>
                <a:lnTo>
                  <a:pt x="0" y="1266696"/>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100" name="Google Shape;100;p33"/>
          <p:cNvSpPr/>
          <p:nvPr/>
        </p:nvSpPr>
        <p:spPr>
          <a:xfrm>
            <a:off x="1580353" y="3182793"/>
            <a:ext cx="1455521" cy="1266696"/>
          </a:xfrm>
          <a:prstGeom prst="hexagon">
            <a:avLst>
              <a:gd fmla="val 28413" name="adj"/>
              <a:gd fmla="val 115470" name="vf"/>
            </a:avLst>
          </a:pr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101" name="Google Shape;101;p33"/>
          <p:cNvSpPr/>
          <p:nvPr/>
        </p:nvSpPr>
        <p:spPr>
          <a:xfrm>
            <a:off x="6334981" y="5962237"/>
            <a:ext cx="1455521" cy="901561"/>
          </a:xfrm>
          <a:custGeom>
            <a:rect b="b" l="l" r="r" t="t"/>
            <a:pathLst>
              <a:path extrusionOk="0" h="901561" w="1455521">
                <a:moveTo>
                  <a:pt x="359906" y="0"/>
                </a:moveTo>
                <a:lnTo>
                  <a:pt x="1095615" y="0"/>
                </a:lnTo>
                <a:lnTo>
                  <a:pt x="1455521" y="633348"/>
                </a:lnTo>
                <a:lnTo>
                  <a:pt x="1303107" y="901561"/>
                </a:lnTo>
                <a:lnTo>
                  <a:pt x="152415" y="901561"/>
                </a:lnTo>
                <a:lnTo>
                  <a:pt x="0" y="633348"/>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102" name="Google Shape;102;p33"/>
          <p:cNvSpPr/>
          <p:nvPr>
            <p:ph idx="2" type="pic"/>
          </p:nvPr>
        </p:nvSpPr>
        <p:spPr>
          <a:xfrm>
            <a:off x="2754948" y="2502098"/>
            <a:ext cx="1465840" cy="1289394"/>
          </a:xfrm>
          <a:prstGeom prst="hexagon">
            <a:avLst>
              <a:gd fmla="val 28349" name="adj"/>
              <a:gd fmla="val 115470" name="vf"/>
            </a:avLst>
          </a:prstGeom>
          <a:noFill/>
          <a:ln>
            <a:noFill/>
          </a:ln>
        </p:spPr>
      </p:sp>
      <p:sp>
        <p:nvSpPr>
          <p:cNvPr id="103" name="Google Shape;103;p33"/>
          <p:cNvSpPr/>
          <p:nvPr>
            <p:ph idx="3" type="pic"/>
          </p:nvPr>
        </p:nvSpPr>
        <p:spPr>
          <a:xfrm>
            <a:off x="391110" y="2493385"/>
            <a:ext cx="1465840" cy="1289394"/>
          </a:xfrm>
          <a:prstGeom prst="hexagon">
            <a:avLst>
              <a:gd fmla="val 28349" name="adj"/>
              <a:gd fmla="val 115470" name="vf"/>
            </a:avLst>
          </a:prstGeom>
          <a:noFill/>
          <a:ln>
            <a:noFill/>
          </a:ln>
        </p:spPr>
      </p:sp>
      <p:sp>
        <p:nvSpPr>
          <p:cNvPr id="104" name="Google Shape;104;p33"/>
          <p:cNvSpPr/>
          <p:nvPr>
            <p:ph idx="4" type="pic"/>
          </p:nvPr>
        </p:nvSpPr>
        <p:spPr>
          <a:xfrm>
            <a:off x="5151412" y="5238680"/>
            <a:ext cx="1465840" cy="1289394"/>
          </a:xfrm>
          <a:prstGeom prst="hexagon">
            <a:avLst>
              <a:gd fmla="val 28349" name="adj"/>
              <a:gd fmla="val 115470" name="vf"/>
            </a:avLst>
          </a:prstGeom>
          <a:noFill/>
          <a:ln>
            <a:noFill/>
          </a:ln>
        </p:spPr>
      </p:sp>
      <p:sp>
        <p:nvSpPr>
          <p:cNvPr id="105" name="Google Shape;105;p33"/>
          <p:cNvSpPr/>
          <p:nvPr>
            <p:ph idx="5" type="pic"/>
          </p:nvPr>
        </p:nvSpPr>
        <p:spPr>
          <a:xfrm>
            <a:off x="3948599" y="3194928"/>
            <a:ext cx="1465840" cy="1289394"/>
          </a:xfrm>
          <a:prstGeom prst="hexagon">
            <a:avLst>
              <a:gd fmla="val 28349" name="adj"/>
              <a:gd fmla="val 115470" name="vf"/>
            </a:avLst>
          </a:prstGeom>
          <a:noFill/>
          <a:ln>
            <a:noFill/>
          </a:ln>
        </p:spPr>
      </p:sp>
      <p:sp>
        <p:nvSpPr>
          <p:cNvPr descr="Click icon to add picture" id="106" name="Google Shape;106;p33"/>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3"/>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3"/>
          <p:cNvSpPr/>
          <p:nvPr/>
        </p:nvSpPr>
        <p:spPr>
          <a:xfrm>
            <a:off x="-6538" y="1815084"/>
            <a:ext cx="697438" cy="1266696"/>
          </a:xfrm>
          <a:custGeom>
            <a:rect b="b" l="l" r="r" t="t"/>
            <a:pathLst>
              <a:path extrusionOk="0" h="1266696" w="697438">
                <a:moveTo>
                  <a:pt x="8792" y="8793"/>
                </a:moveTo>
                <a:lnTo>
                  <a:pt x="337532" y="0"/>
                </a:lnTo>
                <a:lnTo>
                  <a:pt x="697438" y="633348"/>
                </a:lnTo>
                <a:lnTo>
                  <a:pt x="337532" y="1266696"/>
                </a:lnTo>
                <a:lnTo>
                  <a:pt x="0" y="1266696"/>
                </a:lnTo>
                <a:cubicBezTo>
                  <a:pt x="0" y="844464"/>
                  <a:pt x="8792" y="431025"/>
                  <a:pt x="8792" y="8793"/>
                </a:cubicBezTo>
                <a:close/>
              </a:path>
            </a:pathLst>
          </a:custGeom>
          <a:noFill/>
          <a:ln cap="flat" cmpd="sng" w="19050">
            <a:solidFill>
              <a:srgbClr val="D5DF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Team Members">
  <p:cSld name="8 Team Members">
    <p:spTree>
      <p:nvGrpSpPr>
        <p:cNvPr id="109" name="Shape 109"/>
        <p:cNvGrpSpPr/>
        <p:nvPr/>
      </p:nvGrpSpPr>
      <p:grpSpPr>
        <a:xfrm>
          <a:off x="0" y="0"/>
          <a:ext cx="0" cy="0"/>
          <a:chOff x="0" y="0"/>
          <a:chExt cx="0" cy="0"/>
        </a:xfrm>
      </p:grpSpPr>
      <p:sp>
        <p:nvSpPr>
          <p:cNvPr id="110" name="Google Shape;110;p19"/>
          <p:cNvSpPr txBox="1"/>
          <p:nvPr>
            <p:ph type="title"/>
          </p:nvPr>
        </p:nvSpPr>
        <p:spPr>
          <a:xfrm>
            <a:off x="509574" y="2367293"/>
            <a:ext cx="3909993" cy="362970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9"/>
          <p:cNvSpPr/>
          <p:nvPr>
            <p:ph idx="2" type="pic"/>
          </p:nvPr>
        </p:nvSpPr>
        <p:spPr>
          <a:xfrm>
            <a:off x="4269796" y="436455"/>
            <a:ext cx="1173264" cy="1357920"/>
          </a:xfrm>
          <a:prstGeom prst="rect">
            <a:avLst/>
          </a:prstGeom>
          <a:noFill/>
          <a:ln>
            <a:noFill/>
          </a:ln>
        </p:spPr>
      </p:sp>
      <p:sp>
        <p:nvSpPr>
          <p:cNvPr descr="Click icon to add picture" id="112" name="Google Shape;112;p19"/>
          <p:cNvSpPr txBox="1"/>
          <p:nvPr>
            <p:ph idx="1" type="body"/>
          </p:nvPr>
        </p:nvSpPr>
        <p:spPr>
          <a:xfrm>
            <a:off x="5520210" y="522515"/>
            <a:ext cx="2289842" cy="62655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9"/>
          <p:cNvSpPr txBox="1"/>
          <p:nvPr>
            <p:ph idx="3" type="body"/>
          </p:nvPr>
        </p:nvSpPr>
        <p:spPr>
          <a:xfrm>
            <a:off x="5520211" y="1165881"/>
            <a:ext cx="2289842" cy="5063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19"/>
          <p:cNvSpPr/>
          <p:nvPr>
            <p:ph idx="4" type="pic"/>
          </p:nvPr>
        </p:nvSpPr>
        <p:spPr>
          <a:xfrm>
            <a:off x="8059916" y="436455"/>
            <a:ext cx="1173264" cy="1357920"/>
          </a:xfrm>
          <a:prstGeom prst="rect">
            <a:avLst/>
          </a:prstGeom>
          <a:noFill/>
          <a:ln>
            <a:noFill/>
          </a:ln>
        </p:spPr>
      </p:sp>
      <p:sp>
        <p:nvSpPr>
          <p:cNvPr descr="Click icon to add picture" id="115" name="Google Shape;115;p19"/>
          <p:cNvSpPr txBox="1"/>
          <p:nvPr>
            <p:ph idx="5" type="body"/>
          </p:nvPr>
        </p:nvSpPr>
        <p:spPr>
          <a:xfrm>
            <a:off x="9309889" y="642667"/>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9"/>
          <p:cNvSpPr txBox="1"/>
          <p:nvPr>
            <p:ph idx="6" type="body"/>
          </p:nvPr>
        </p:nvSpPr>
        <p:spPr>
          <a:xfrm>
            <a:off x="9309891" y="1165881"/>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9"/>
          <p:cNvSpPr/>
          <p:nvPr>
            <p:ph idx="7" type="pic"/>
          </p:nvPr>
        </p:nvSpPr>
        <p:spPr>
          <a:xfrm>
            <a:off x="4269796" y="2004222"/>
            <a:ext cx="1173264" cy="1357920"/>
          </a:xfrm>
          <a:prstGeom prst="rect">
            <a:avLst/>
          </a:prstGeom>
          <a:noFill/>
          <a:ln>
            <a:noFill/>
          </a:ln>
        </p:spPr>
      </p:sp>
      <p:sp>
        <p:nvSpPr>
          <p:cNvPr descr="Click icon to add picture" id="118" name="Google Shape;118;p19"/>
          <p:cNvSpPr txBox="1"/>
          <p:nvPr>
            <p:ph idx="8" type="body"/>
          </p:nvPr>
        </p:nvSpPr>
        <p:spPr>
          <a:xfrm>
            <a:off x="5520210" y="2105171"/>
            <a:ext cx="2193021" cy="6174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9"/>
          <p:cNvSpPr txBox="1"/>
          <p:nvPr>
            <p:ph idx="9" type="body"/>
          </p:nvPr>
        </p:nvSpPr>
        <p:spPr>
          <a:xfrm>
            <a:off x="5520212" y="2739721"/>
            <a:ext cx="2193021"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9"/>
          <p:cNvSpPr/>
          <p:nvPr>
            <p:ph idx="13" type="pic"/>
          </p:nvPr>
        </p:nvSpPr>
        <p:spPr>
          <a:xfrm>
            <a:off x="8059916" y="2004222"/>
            <a:ext cx="1173264" cy="1357920"/>
          </a:xfrm>
          <a:prstGeom prst="rect">
            <a:avLst/>
          </a:prstGeom>
          <a:noFill/>
          <a:ln>
            <a:noFill/>
          </a:ln>
        </p:spPr>
      </p:sp>
      <p:sp>
        <p:nvSpPr>
          <p:cNvPr descr="Click icon to add picture" id="121" name="Google Shape;121;p19"/>
          <p:cNvSpPr txBox="1"/>
          <p:nvPr>
            <p:ph idx="14" type="body"/>
          </p:nvPr>
        </p:nvSpPr>
        <p:spPr>
          <a:xfrm>
            <a:off x="9309890" y="2032203"/>
            <a:ext cx="2098039" cy="70114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9"/>
          <p:cNvSpPr txBox="1"/>
          <p:nvPr>
            <p:ph idx="15" type="body"/>
          </p:nvPr>
        </p:nvSpPr>
        <p:spPr>
          <a:xfrm>
            <a:off x="9309890" y="274640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9"/>
          <p:cNvSpPr/>
          <p:nvPr>
            <p:ph idx="16" type="pic"/>
          </p:nvPr>
        </p:nvSpPr>
        <p:spPr>
          <a:xfrm>
            <a:off x="4269796" y="3571991"/>
            <a:ext cx="1173264" cy="1357920"/>
          </a:xfrm>
          <a:prstGeom prst="rect">
            <a:avLst/>
          </a:prstGeom>
          <a:noFill/>
          <a:ln>
            <a:noFill/>
          </a:ln>
        </p:spPr>
      </p:sp>
      <p:sp>
        <p:nvSpPr>
          <p:cNvPr descr="Click icon to add picture" id="124" name="Google Shape;124;p19"/>
          <p:cNvSpPr txBox="1"/>
          <p:nvPr>
            <p:ph idx="17" type="body"/>
          </p:nvPr>
        </p:nvSpPr>
        <p:spPr>
          <a:xfrm>
            <a:off x="5520210"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9"/>
          <p:cNvSpPr txBox="1"/>
          <p:nvPr>
            <p:ph idx="18" type="body"/>
          </p:nvPr>
        </p:nvSpPr>
        <p:spPr>
          <a:xfrm>
            <a:off x="552021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9"/>
          <p:cNvSpPr/>
          <p:nvPr>
            <p:ph idx="19" type="pic"/>
          </p:nvPr>
        </p:nvSpPr>
        <p:spPr>
          <a:xfrm>
            <a:off x="8059916" y="3571991"/>
            <a:ext cx="1173264" cy="1357920"/>
          </a:xfrm>
          <a:prstGeom prst="rect">
            <a:avLst/>
          </a:prstGeom>
          <a:noFill/>
          <a:ln>
            <a:noFill/>
          </a:ln>
        </p:spPr>
      </p:sp>
      <p:sp>
        <p:nvSpPr>
          <p:cNvPr descr="Click icon to add picture" id="127" name="Google Shape;127;p19"/>
          <p:cNvSpPr txBox="1"/>
          <p:nvPr>
            <p:ph idx="20" type="body"/>
          </p:nvPr>
        </p:nvSpPr>
        <p:spPr>
          <a:xfrm>
            <a:off x="9309889"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9"/>
          <p:cNvSpPr txBox="1"/>
          <p:nvPr>
            <p:ph idx="21" type="body"/>
          </p:nvPr>
        </p:nvSpPr>
        <p:spPr>
          <a:xfrm>
            <a:off x="930989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19"/>
          <p:cNvSpPr/>
          <p:nvPr>
            <p:ph idx="22" type="pic"/>
          </p:nvPr>
        </p:nvSpPr>
        <p:spPr>
          <a:xfrm>
            <a:off x="4269796" y="5153614"/>
            <a:ext cx="1173264" cy="1357920"/>
          </a:xfrm>
          <a:prstGeom prst="rect">
            <a:avLst/>
          </a:prstGeom>
          <a:noFill/>
          <a:ln>
            <a:noFill/>
          </a:ln>
        </p:spPr>
      </p:sp>
      <p:sp>
        <p:nvSpPr>
          <p:cNvPr descr="Click icon to add picture" id="130" name="Google Shape;130;p19"/>
          <p:cNvSpPr txBox="1"/>
          <p:nvPr>
            <p:ph idx="23" type="body"/>
          </p:nvPr>
        </p:nvSpPr>
        <p:spPr>
          <a:xfrm>
            <a:off x="5520210"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19"/>
          <p:cNvSpPr txBox="1"/>
          <p:nvPr>
            <p:ph idx="24" type="body"/>
          </p:nvPr>
        </p:nvSpPr>
        <p:spPr>
          <a:xfrm>
            <a:off x="552021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19"/>
          <p:cNvSpPr/>
          <p:nvPr>
            <p:ph idx="25" type="pic"/>
          </p:nvPr>
        </p:nvSpPr>
        <p:spPr>
          <a:xfrm>
            <a:off x="8059916" y="5153614"/>
            <a:ext cx="1173264" cy="1357920"/>
          </a:xfrm>
          <a:prstGeom prst="rect">
            <a:avLst/>
          </a:prstGeom>
          <a:noFill/>
          <a:ln>
            <a:noFill/>
          </a:ln>
        </p:spPr>
      </p:sp>
      <p:sp>
        <p:nvSpPr>
          <p:cNvPr descr="Click icon to add picture" id="133" name="Google Shape;133;p19"/>
          <p:cNvSpPr txBox="1"/>
          <p:nvPr>
            <p:ph idx="26" type="body"/>
          </p:nvPr>
        </p:nvSpPr>
        <p:spPr>
          <a:xfrm>
            <a:off x="9313612"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19"/>
          <p:cNvSpPr txBox="1"/>
          <p:nvPr>
            <p:ph idx="27" type="body"/>
          </p:nvPr>
        </p:nvSpPr>
        <p:spPr>
          <a:xfrm>
            <a:off x="930989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1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alpha val="20000"/>
          </a:schemeClr>
        </a:solidFill>
      </p:bgPr>
    </p:bg>
    <p:spTree>
      <p:nvGrpSpPr>
        <p:cNvPr id="9" name="Shape 9"/>
        <p:cNvGrpSpPr/>
        <p:nvPr/>
      </p:nvGrpSpPr>
      <p:grpSpPr>
        <a:xfrm>
          <a:off x="0" y="0"/>
          <a:ext cx="0" cy="0"/>
          <a:chOff x="0" y="0"/>
          <a:chExt cx="0" cy="0"/>
        </a:xfrm>
      </p:grpSpPr>
      <p:sp>
        <p:nvSpPr>
          <p:cNvPr id="10" name="Google Shape;10;p1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indent="-355600" lvl="1" marL="9144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indent="-355600" lvl="2" marL="13716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indent="-355600" lvl="3" marL="18288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indent="-355600" lvl="4" marL="22860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6"/>
              </a:buClr>
              <a:buSzPts val="4400"/>
              <a:buFont typeface="Mate"/>
              <a:buNone/>
              <a:defRPr b="1" i="0" sz="4400" u="none" cap="none" strike="noStrike">
                <a:solidFill>
                  <a:schemeClr val="accent6"/>
                </a:solidFill>
                <a:latin typeface="Mate"/>
                <a:ea typeface="Mate"/>
                <a:cs typeface="Mate"/>
                <a:sym typeface="Mat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accent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en.wikipedia.org/wiki/TensorFlow" TargetMode="External"/><Relationship Id="rId4" Type="http://schemas.openxmlformats.org/officeDocument/2006/relationships/hyperlink" Target="https://en.wikipedia.org/wiki/TensorFlo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THIRD EYE</a:t>
            </a:r>
            <a:endParaRPr/>
          </a:p>
        </p:txBody>
      </p:sp>
      <p:sp>
        <p:nvSpPr>
          <p:cNvPr id="245" name="Google Shape;245;p1"/>
          <p:cNvSpPr txBox="1"/>
          <p:nvPr>
            <p:ph idx="1" type="body"/>
          </p:nvPr>
        </p:nvSpPr>
        <p:spPr>
          <a:xfrm>
            <a:off x="1430397" y="3284079"/>
            <a:ext cx="1570612" cy="7602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800"/>
              <a:buNone/>
            </a:pPr>
            <a:r>
              <a:rPr lang="en-US"/>
              <a:t>TEAM NO:4</a:t>
            </a:r>
            <a:endParaRPr/>
          </a:p>
          <a:p>
            <a:pPr indent="0" lvl="0" marL="0" rtl="0" algn="l">
              <a:lnSpc>
                <a:spcPct val="100000"/>
              </a:lnSpc>
              <a:spcBef>
                <a:spcPts val="0"/>
              </a:spcBef>
              <a:spcAft>
                <a:spcPts val="0"/>
              </a:spcAft>
              <a:buClr>
                <a:schemeClr val="accent6"/>
              </a:buClr>
              <a:buSzPts val="1800"/>
              <a:buNone/>
            </a:pPr>
            <a:r>
              <a:t/>
            </a:r>
            <a:endParaRPr/>
          </a:p>
        </p:txBody>
      </p:sp>
      <p:sp>
        <p:nvSpPr>
          <p:cNvPr id="246" name="Google Shape;246;p1"/>
          <p:cNvSpPr/>
          <p:nvPr/>
        </p:nvSpPr>
        <p:spPr>
          <a:xfrm>
            <a:off x="9857505" y="838985"/>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4D8C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47" name="Google Shape;247;p1"/>
          <p:cNvSpPr/>
          <p:nvPr/>
        </p:nvSpPr>
        <p:spPr>
          <a:xfrm>
            <a:off x="5974436" y="3694919"/>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alpha val="4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pic>
        <p:nvPicPr>
          <p:cNvPr id="248" name="Google Shape;248;p1"/>
          <p:cNvPicPr preferRelativeResize="0"/>
          <p:nvPr>
            <p:ph idx="2" type="pic"/>
          </p:nvPr>
        </p:nvPicPr>
        <p:blipFill rotWithShape="1">
          <a:blip r:embed="rId3">
            <a:alphaModFix/>
          </a:blip>
          <a:srcRect b="11668" l="0" r="0" t="11669"/>
          <a:stretch/>
        </p:blipFill>
        <p:spPr>
          <a:xfrm>
            <a:off x="6912077" y="1262590"/>
            <a:ext cx="4235983" cy="4871397"/>
          </a:xfrm>
          <a:prstGeom prst="rect">
            <a:avLst/>
          </a:prstGeom>
          <a:noFill/>
          <a:ln>
            <a:noFill/>
          </a:ln>
        </p:spPr>
      </p:pic>
      <p:sp>
        <p:nvSpPr>
          <p:cNvPr id="249" name="Google Shape;249;p1"/>
          <p:cNvSpPr txBox="1"/>
          <p:nvPr/>
        </p:nvSpPr>
        <p:spPr>
          <a:xfrm>
            <a:off x="1584198" y="3831629"/>
            <a:ext cx="60960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TEAM MEMBERS: AKHIL SANKAR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ALPHY GEORGE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IRENE MOLLY VARUGHESE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RINTA MARIA RAJU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GUIDED BY: PROF. THUSHARA SUKUMAR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ASSISTANT PROFESSOR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DEPT OF CSE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6"/>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sz="5600"/>
              <a:t>THANK YOU</a:t>
            </a:r>
            <a:endParaRPr sz="5700"/>
          </a:p>
        </p:txBody>
      </p:sp>
      <p:pic>
        <p:nvPicPr>
          <p:cNvPr descr="People working in office" id="327" name="Google Shape;327;p16"/>
          <p:cNvPicPr preferRelativeResize="0"/>
          <p:nvPr>
            <p:ph idx="3" type="pic"/>
          </p:nvPr>
        </p:nvPicPr>
        <p:blipFill rotWithShape="1">
          <a:blip r:embed="rId3">
            <a:alphaModFix/>
          </a:blip>
          <a:srcRect b="0" l="0" r="0" t="0"/>
          <a:stretch/>
        </p:blipFill>
        <p:spPr>
          <a:xfrm>
            <a:off x="391110" y="2493385"/>
            <a:ext cx="1465840" cy="1289394"/>
          </a:xfrm>
          <a:prstGeom prst="hexagon">
            <a:avLst>
              <a:gd fmla="val 28349" name="adj"/>
              <a:gd fmla="val 115470" name="vf"/>
            </a:avLst>
          </a:prstGeom>
          <a:noFill/>
          <a:ln>
            <a:noFill/>
          </a:ln>
        </p:spPr>
      </p:pic>
      <p:pic>
        <p:nvPicPr>
          <p:cNvPr descr="People in an office discussing work over a laptop&#10;" id="328" name="Google Shape;328;p16"/>
          <p:cNvPicPr preferRelativeResize="0"/>
          <p:nvPr>
            <p:ph idx="2" type="pic"/>
          </p:nvPr>
        </p:nvPicPr>
        <p:blipFill rotWithShape="1">
          <a:blip r:embed="rId4">
            <a:alphaModFix/>
          </a:blip>
          <a:srcRect b="0" l="0" r="0" t="0"/>
          <a:stretch/>
        </p:blipFill>
        <p:spPr>
          <a:xfrm>
            <a:off x="2754948" y="2502098"/>
            <a:ext cx="1465840" cy="1289394"/>
          </a:xfrm>
          <a:prstGeom prst="hexagon">
            <a:avLst>
              <a:gd fmla="val 28349" name="adj"/>
              <a:gd fmla="val 115470" name="vf"/>
            </a:avLst>
          </a:prstGeom>
          <a:noFill/>
          <a:ln>
            <a:noFill/>
          </a:ln>
        </p:spPr>
      </p:pic>
      <p:pic>
        <p:nvPicPr>
          <p:cNvPr descr="Layout of website design sketches on white paper" id="329" name="Google Shape;329;p16"/>
          <p:cNvPicPr preferRelativeResize="0"/>
          <p:nvPr>
            <p:ph idx="5" type="pic"/>
          </p:nvPr>
        </p:nvPicPr>
        <p:blipFill rotWithShape="1">
          <a:blip r:embed="rId5">
            <a:alphaModFix/>
          </a:blip>
          <a:srcRect b="0" l="0" r="0" t="0"/>
          <a:stretch/>
        </p:blipFill>
        <p:spPr>
          <a:xfrm>
            <a:off x="3948599" y="3194928"/>
            <a:ext cx="1465840" cy="1289394"/>
          </a:xfrm>
          <a:prstGeom prst="hexagon">
            <a:avLst>
              <a:gd fmla="val 28349" name="adj"/>
              <a:gd fmla="val 115470" name="vf"/>
            </a:avLst>
          </a:prstGeom>
          <a:noFill/>
          <a:ln>
            <a:noFill/>
          </a:ln>
        </p:spPr>
      </p:pic>
      <p:pic>
        <p:nvPicPr>
          <p:cNvPr descr="Businesswoman reviewing sticky notes on a wall" id="330" name="Google Shape;330;p16"/>
          <p:cNvPicPr preferRelativeResize="0"/>
          <p:nvPr>
            <p:ph idx="4" type="pic"/>
          </p:nvPr>
        </p:nvPicPr>
        <p:blipFill rotWithShape="1">
          <a:blip r:embed="rId6">
            <a:alphaModFix/>
          </a:blip>
          <a:srcRect b="0" l="0" r="0" t="0"/>
          <a:stretch/>
        </p:blipFill>
        <p:spPr>
          <a:xfrm>
            <a:off x="5151412" y="5238680"/>
            <a:ext cx="1465840" cy="1289394"/>
          </a:xfrm>
          <a:prstGeom prst="hexagon">
            <a:avLst>
              <a:gd fmla="val 28349" name="adj"/>
              <a:gd fmla="val 115470" name="vf"/>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CONTENTS</a:t>
            </a:r>
            <a:endParaRPr/>
          </a:p>
        </p:txBody>
      </p:sp>
      <p:sp>
        <p:nvSpPr>
          <p:cNvPr id="255" name="Google Shape;255;p4"/>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6"/>
              </a:buClr>
              <a:buSzPts val="1800"/>
              <a:buNone/>
            </a:pPr>
            <a:r>
              <a:rPr lang="en-US"/>
              <a:t>Introduction</a:t>
            </a:r>
            <a:endParaRPr/>
          </a:p>
        </p:txBody>
      </p:sp>
      <p:sp>
        <p:nvSpPr>
          <p:cNvPr id="256" name="Google Shape;256;p4"/>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Problem Statement</a:t>
            </a:r>
            <a:endParaRPr/>
          </a:p>
        </p:txBody>
      </p:sp>
      <p:sp>
        <p:nvSpPr>
          <p:cNvPr id="257" name="Google Shape;257;p4"/>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Software and Hardware Requirements</a:t>
            </a:r>
            <a:endParaRPr/>
          </a:p>
        </p:txBody>
      </p:sp>
      <p:sp>
        <p:nvSpPr>
          <p:cNvPr id="258" name="Google Shape;258;p4"/>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Conclusion</a:t>
            </a:r>
            <a:endParaRPr/>
          </a:p>
        </p:txBody>
      </p:sp>
      <p:sp>
        <p:nvSpPr>
          <p:cNvPr id="259" name="Google Shape;259;p4"/>
          <p:cNvSpPr txBox="1"/>
          <p:nvPr/>
        </p:nvSpPr>
        <p:spPr>
          <a:xfrm>
            <a:off x="486699" y="6085719"/>
            <a:ext cx="411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Presentation Title</a:t>
            </a:r>
            <a:endParaRPr b="0" i="0" sz="1400" u="none" cap="none" strike="noStrike">
              <a:solidFill>
                <a:srgbClr val="000000"/>
              </a:solidFill>
              <a:latin typeface="Arial"/>
              <a:ea typeface="Arial"/>
              <a:cs typeface="Arial"/>
              <a:sym typeface="Arial"/>
            </a:endParaRPr>
          </a:p>
        </p:txBody>
      </p:sp>
      <p:sp>
        <p:nvSpPr>
          <p:cNvPr id="260" name="Google Shape;260;p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61" name="Google Shape;261;p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62" name="Google Shape;262;p4"/>
          <p:cNvSpPr txBox="1"/>
          <p:nvPr/>
        </p:nvSpPr>
        <p:spPr>
          <a:xfrm>
            <a:off x="6918950" y="2973850"/>
            <a:ext cx="3000000" cy="774900"/>
          </a:xfrm>
          <a:prstGeom prst="rect">
            <a:avLst/>
          </a:prstGeom>
          <a:noFill/>
          <a:ln>
            <a:noFill/>
          </a:ln>
        </p:spPr>
        <p:txBody>
          <a:bodyPr anchorCtr="0" anchor="t" bIns="91425" lIns="91425" spcFirstLastPara="1" rIns="91425" wrap="square" tIns="91425">
            <a:spAutoFit/>
          </a:bodyPr>
          <a:lstStyle/>
          <a:p>
            <a:pPr indent="0" lvl="0" marL="0" rtl="0" algn="ctr">
              <a:lnSpc>
                <a:spcPct val="113000"/>
              </a:lnSpc>
              <a:spcBef>
                <a:spcPts val="0"/>
              </a:spcBef>
              <a:spcAft>
                <a:spcPts val="0"/>
              </a:spcAft>
              <a:buNone/>
            </a:pPr>
            <a:r>
              <a:rPr lang="en-US" sz="1800">
                <a:solidFill>
                  <a:schemeClr val="dk2"/>
                </a:solidFill>
              </a:rPr>
              <a:t>Functional</a:t>
            </a:r>
            <a:endParaRPr sz="1800">
              <a:solidFill>
                <a:schemeClr val="dk2"/>
              </a:solidFill>
            </a:endParaRPr>
          </a:p>
          <a:p>
            <a:pPr indent="0" lvl="0" marL="0" rtl="0" algn="ctr">
              <a:lnSpc>
                <a:spcPct val="113000"/>
              </a:lnSpc>
              <a:spcBef>
                <a:spcPts val="0"/>
              </a:spcBef>
              <a:spcAft>
                <a:spcPts val="0"/>
              </a:spcAft>
              <a:buNone/>
            </a:pPr>
            <a:r>
              <a:rPr lang="en-US" sz="1800">
                <a:solidFill>
                  <a:schemeClr val="dk2"/>
                </a:solidFill>
              </a:rPr>
              <a:t>Requirements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
          <p:cNvSpPr txBox="1"/>
          <p:nvPr>
            <p:ph type="title"/>
          </p:nvPr>
        </p:nvSpPr>
        <p:spPr>
          <a:xfrm>
            <a:off x="416129" y="734605"/>
            <a:ext cx="5117162"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PROBLEM STATEMENT</a:t>
            </a:r>
            <a:endParaRPr/>
          </a:p>
        </p:txBody>
      </p:sp>
      <p:sp>
        <p:nvSpPr>
          <p:cNvPr id="268" name="Google Shape;268;p5"/>
          <p:cNvSpPr txBox="1"/>
          <p:nvPr>
            <p:ph idx="1" type="body"/>
          </p:nvPr>
        </p:nvSpPr>
        <p:spPr>
          <a:xfrm>
            <a:off x="432054" y="2258951"/>
            <a:ext cx="4368546" cy="386444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accent6"/>
              </a:buClr>
              <a:buSzPts val="1500"/>
              <a:buNone/>
            </a:pPr>
            <a:r>
              <a:t/>
            </a:r>
            <a:endParaRPr/>
          </a:p>
          <a:p>
            <a:pPr indent="-285750" lvl="0" marL="285750" rtl="0" algn="l">
              <a:lnSpc>
                <a:spcPct val="100000"/>
              </a:lnSpc>
              <a:spcBef>
                <a:spcPts val="0"/>
              </a:spcBef>
              <a:spcAft>
                <a:spcPts val="0"/>
              </a:spcAft>
              <a:buClr>
                <a:schemeClr val="dk2"/>
              </a:buClr>
              <a:buSzPts val="1500"/>
              <a:buChar char="•"/>
            </a:pPr>
            <a:r>
              <a:rPr lang="en-US">
                <a:solidFill>
                  <a:schemeClr val="dk2"/>
                </a:solidFill>
              </a:rPr>
              <a:t>There are millions of visually impaired people worldwide who struggle with everyday tasks. Visually impaired individuals face significant challenges when it comes to navigating their surroundings independently and safely. </a:t>
            </a:r>
            <a:endParaRPr>
              <a:solidFill>
                <a:schemeClr val="dk2"/>
              </a:solidFill>
            </a:endParaRPr>
          </a:p>
          <a:p>
            <a:pPr indent="-285750" lvl="0" marL="285750" rtl="0" algn="l">
              <a:lnSpc>
                <a:spcPct val="100000"/>
              </a:lnSpc>
              <a:spcBef>
                <a:spcPts val="0"/>
              </a:spcBef>
              <a:spcAft>
                <a:spcPts val="0"/>
              </a:spcAft>
              <a:buClr>
                <a:schemeClr val="dk2"/>
              </a:buClr>
              <a:buSzPts val="1500"/>
              <a:buChar char="•"/>
            </a:pPr>
            <a:r>
              <a:rPr lang="en-US">
                <a:solidFill>
                  <a:schemeClr val="dk2"/>
                </a:solidFill>
              </a:rPr>
              <a:t>The absence of visual cues often leads to obstacles and hazards that can hinder their mobility and reduce their quality of life. </a:t>
            </a:r>
            <a:endParaRPr>
              <a:solidFill>
                <a:schemeClr val="dk2"/>
              </a:solidFill>
            </a:endParaRPr>
          </a:p>
          <a:p>
            <a:pPr indent="-285750" lvl="0" marL="285750" rtl="0" algn="l">
              <a:lnSpc>
                <a:spcPct val="100000"/>
              </a:lnSpc>
              <a:spcBef>
                <a:spcPts val="0"/>
              </a:spcBef>
              <a:spcAft>
                <a:spcPts val="0"/>
              </a:spcAft>
              <a:buClr>
                <a:schemeClr val="dk2"/>
              </a:buClr>
              <a:buSzPts val="1500"/>
              <a:buChar char="•"/>
            </a:pPr>
            <a:r>
              <a:rPr lang="en-US">
                <a:solidFill>
                  <a:schemeClr val="dk2"/>
                </a:solidFill>
              </a:rPr>
              <a:t>We aim to enhance the mobility and independence of visually impaired individuals by developing a wearable device that can be attached to their spectacles.</a:t>
            </a:r>
            <a:endParaRPr>
              <a:solidFill>
                <a:schemeClr val="dk2"/>
              </a:solidFill>
            </a:endParaRPr>
          </a:p>
          <a:p>
            <a:pPr indent="0" lvl="0" marL="0" rtl="0" algn="l">
              <a:lnSpc>
                <a:spcPct val="100000"/>
              </a:lnSpc>
              <a:spcBef>
                <a:spcPts val="1000"/>
              </a:spcBef>
              <a:spcAft>
                <a:spcPts val="0"/>
              </a:spcAft>
              <a:buClr>
                <a:schemeClr val="accent6"/>
              </a:buClr>
              <a:buSzPts val="1500"/>
              <a:buNone/>
            </a:pPr>
            <a:r>
              <a:t/>
            </a:r>
            <a:endParaRPr/>
          </a:p>
        </p:txBody>
      </p:sp>
      <p:sp>
        <p:nvSpPr>
          <p:cNvPr id="269" name="Google Shape;269;p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70" name="Google Shape;270;p5"/>
          <p:cNvSpPr/>
          <p:nvPr/>
        </p:nvSpPr>
        <p:spPr>
          <a:xfrm>
            <a:off x="4584821" y="311581"/>
            <a:ext cx="1896941" cy="217161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C95B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
        <p:nvSpPr>
          <p:cNvPr id="271" name="Google Shape;271;p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72" name="Google Shape;272;p5"/>
          <p:cNvPicPr preferRelativeResize="0"/>
          <p:nvPr/>
        </p:nvPicPr>
        <p:blipFill rotWithShape="1">
          <a:blip r:embed="rId3">
            <a:alphaModFix/>
          </a:blip>
          <a:srcRect b="0" l="1465" r="1464" t="0"/>
          <a:stretch/>
        </p:blipFill>
        <p:spPr>
          <a:xfrm>
            <a:off x="7194435" y="926611"/>
            <a:ext cx="3657227" cy="51967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0"/>
          <p:cNvSpPr txBox="1"/>
          <p:nvPr>
            <p:ph type="title"/>
          </p:nvPr>
        </p:nvSpPr>
        <p:spPr>
          <a:xfrm>
            <a:off x="678575"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6"/>
              </a:buClr>
              <a:buSzPts val="4400"/>
              <a:buFont typeface="Mate"/>
              <a:buNone/>
            </a:pPr>
            <a:r>
              <a:rPr lang="en-US"/>
              <a:t>FUNCTIONAL REQUIREMENTS</a:t>
            </a:r>
            <a:endParaRPr/>
          </a:p>
        </p:txBody>
      </p:sp>
      <p:sp>
        <p:nvSpPr>
          <p:cNvPr id="278" name="Google Shape;278;p1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79" name="Google Shape;279;p1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80" name="Google Shape;280;p10"/>
          <p:cNvSpPr txBox="1"/>
          <p:nvPr/>
        </p:nvSpPr>
        <p:spPr>
          <a:xfrm>
            <a:off x="1130800" y="2231125"/>
            <a:ext cx="9890700" cy="22320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Object Detection - </a:t>
            </a:r>
            <a:r>
              <a:rPr lang="en-US" sz="1900">
                <a:solidFill>
                  <a:schemeClr val="dk1"/>
                </a:solidFill>
              </a:rPr>
              <a:t>TensorFlow , </a:t>
            </a:r>
            <a:r>
              <a:rPr lang="en-US" sz="1700">
                <a:solidFill>
                  <a:schemeClr val="dk2"/>
                </a:solidFill>
              </a:rPr>
              <a:t>OV7670 Camera Module Or ESP32 </a:t>
            </a:r>
            <a:endParaRPr i="0" sz="1600" u="none" cap="none" strike="noStrike">
              <a:solidFill>
                <a:schemeClr val="dk1"/>
              </a:solidFil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Navigation  -</a:t>
            </a:r>
            <a:r>
              <a:rPr i="0" lang="en-US" sz="1700" u="none" cap="none" strike="noStrike">
                <a:solidFill>
                  <a:schemeClr val="dk1"/>
                </a:solidFill>
              </a:rPr>
              <a:t> </a:t>
            </a:r>
            <a:r>
              <a:rPr lang="en-US" sz="1800">
                <a:solidFill>
                  <a:schemeClr val="dk2"/>
                </a:solidFill>
              </a:rPr>
              <a:t>HC-SRO4 Ultrasonic Sensor</a:t>
            </a:r>
            <a:endParaRPr sz="1700">
              <a:solidFill>
                <a:schemeClr val="dk1"/>
              </a:solidFill>
            </a:endParaRPr>
          </a:p>
          <a:p>
            <a:pPr indent="-349250" lvl="0" marL="457200" marR="0" rtl="0" algn="l">
              <a:lnSpc>
                <a:spcPct val="150000"/>
              </a:lnSpc>
              <a:spcBef>
                <a:spcPts val="0"/>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Text to Speech - Pyttsx </a:t>
            </a:r>
            <a:r>
              <a:rPr lang="en-US" sz="1900"/>
              <a:t>3</a:t>
            </a:r>
            <a:endParaRPr b="0" i="0" sz="1900" u="none" cap="none" strike="noStrike">
              <a:solidFill>
                <a:srgbClr val="000000"/>
              </a:solidFill>
              <a:latin typeface="Arial"/>
              <a:ea typeface="Arial"/>
              <a:cs typeface="Arial"/>
              <a:sym typeface="Arial"/>
            </a:endParaRPr>
          </a:p>
          <a:p>
            <a:pPr indent="-349250" lvl="0" marL="457200" marR="0" rtl="0" algn="l">
              <a:lnSpc>
                <a:spcPct val="150000"/>
              </a:lnSpc>
              <a:spcBef>
                <a:spcPts val="0"/>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Real time auditory feedback</a:t>
            </a:r>
            <a:endParaRPr b="0" i="0" sz="19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5e7c0a9173_0_0"/>
          <p:cNvSpPr txBox="1"/>
          <p:nvPr>
            <p:ph type="title"/>
          </p:nvPr>
        </p:nvSpPr>
        <p:spPr>
          <a:xfrm>
            <a:off x="587829" y="141301"/>
            <a:ext cx="105156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HARDWARE REQUIREMENTS</a:t>
            </a:r>
            <a:endParaRPr/>
          </a:p>
        </p:txBody>
      </p:sp>
      <p:sp>
        <p:nvSpPr>
          <p:cNvPr id="287" name="Google Shape;287;g25e7c0a9173_0_0"/>
          <p:cNvSpPr/>
          <p:nvPr>
            <p:ph idx="2" type="chart"/>
          </p:nvPr>
        </p:nvSpPr>
        <p:spPr>
          <a:xfrm>
            <a:off x="422975" y="1257049"/>
            <a:ext cx="10864800" cy="5476500"/>
          </a:xfrm>
          <a:prstGeom prst="rect">
            <a:avLst/>
          </a:prstGeom>
        </p:spPr>
        <p:txBody>
          <a:bodyPr anchorCtr="0" anchor="t" bIns="45700" lIns="91425" spcFirstLastPara="1" rIns="91425" wrap="square" tIns="45700">
            <a:noAutofit/>
          </a:bodyPr>
          <a:lstStyle/>
          <a:p>
            <a:pPr indent="-355600" lvl="0" marL="457200" rtl="0" algn="l">
              <a:lnSpc>
                <a:spcPct val="150000"/>
              </a:lnSpc>
              <a:spcBef>
                <a:spcPts val="1000"/>
              </a:spcBef>
              <a:spcAft>
                <a:spcPts val="0"/>
              </a:spcAft>
              <a:buSzPts val="2000"/>
              <a:buChar char="●"/>
            </a:pPr>
            <a:r>
              <a:rPr b="1" lang="en-US"/>
              <a:t>Arduino UNO R3</a:t>
            </a:r>
            <a:r>
              <a:rPr lang="en-US"/>
              <a:t> :Arduino UNO is a low-cost, flexible, and easy-to-use programmable open-source microcontroller board that can be integrated into a variety of electronic projects. This board can be interfaced with other Arduino boards, Arduino shields, Raspberry Pi boards and can control relays, LEDs, servos, and motors as an output.</a:t>
            </a:r>
            <a:endParaRPr/>
          </a:p>
          <a:p>
            <a:pPr indent="-355600" lvl="0" marL="457200" rtl="0" algn="l">
              <a:lnSpc>
                <a:spcPct val="150000"/>
              </a:lnSpc>
              <a:spcBef>
                <a:spcPts val="0"/>
              </a:spcBef>
              <a:spcAft>
                <a:spcPts val="0"/>
              </a:spcAft>
              <a:buSzPts val="2000"/>
              <a:buChar char="●"/>
            </a:pPr>
            <a:r>
              <a:rPr b="1" lang="en-US"/>
              <a:t>OV7670 Camera Module</a:t>
            </a:r>
            <a:r>
              <a:rPr lang="en-US"/>
              <a:t> :The OV7670 Camera Module is a small image sensor, with low operating voltage, providing all functions of a single chip of VGA camera and image processor.</a:t>
            </a:r>
            <a:endParaRPr/>
          </a:p>
          <a:p>
            <a:pPr indent="-355600" lvl="0" marL="457200" rtl="0" algn="l">
              <a:lnSpc>
                <a:spcPct val="150000"/>
              </a:lnSpc>
              <a:spcBef>
                <a:spcPts val="0"/>
              </a:spcBef>
              <a:spcAft>
                <a:spcPts val="0"/>
              </a:spcAft>
              <a:buSzPts val="2000"/>
              <a:buChar char="●"/>
            </a:pPr>
            <a:r>
              <a:rPr b="1" lang="en-US"/>
              <a:t>HC-SRO4 Ultrasonic Sensor</a:t>
            </a:r>
            <a:r>
              <a:rPr lang="en-US"/>
              <a:t>:HC-SR04 stands for High-Conductance Ultrasonic Sensor consists of a transmitter and receiver. The sensor measures how far things are without touching them, and it uses sound waves to get the measurements right. It can work well when things are between two to four centimeters away.</a:t>
            </a:r>
            <a:endParaRPr/>
          </a:p>
          <a:p>
            <a:pPr indent="0" lvl="0" marL="457200" rtl="0" algn="l">
              <a:lnSpc>
                <a:spcPct val="150000"/>
              </a:lnSpc>
              <a:spcBef>
                <a:spcPts val="1000"/>
              </a:spcBef>
              <a:spcAft>
                <a:spcPts val="0"/>
              </a:spcAft>
              <a:buNone/>
            </a:pPr>
            <a:r>
              <a:t/>
            </a:r>
            <a:endParaRPr/>
          </a:p>
          <a:p>
            <a:pPr indent="0" lvl="0" marL="0" rtl="0" algn="l">
              <a:lnSpc>
                <a:spcPct val="150000"/>
              </a:lnSpc>
              <a:spcBef>
                <a:spcPts val="1000"/>
              </a:spcBef>
              <a:spcAft>
                <a:spcPts val="0"/>
              </a:spcAft>
              <a:buNone/>
            </a:pPr>
            <a:r>
              <a:t/>
            </a:r>
            <a:endParaRPr/>
          </a:p>
          <a:p>
            <a:pPr indent="0" lvl="0" marL="457200" rtl="0" algn="l">
              <a:spcBef>
                <a:spcPts val="1000"/>
              </a:spcBef>
              <a:spcAft>
                <a:spcPts val="0"/>
              </a:spcAft>
              <a:buNone/>
            </a:pPr>
            <a:r>
              <a:t/>
            </a:r>
            <a:endParaRPr/>
          </a:p>
        </p:txBody>
      </p:sp>
      <p:sp>
        <p:nvSpPr>
          <p:cNvPr id="288" name="Google Shape;288;g25e7c0a9173_0_0"/>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5e7c104076_1_1"/>
          <p:cNvSpPr/>
          <p:nvPr>
            <p:ph idx="2" type="chart"/>
          </p:nvPr>
        </p:nvSpPr>
        <p:spPr>
          <a:xfrm>
            <a:off x="420204" y="464260"/>
            <a:ext cx="10889700" cy="4155900"/>
          </a:xfrm>
          <a:prstGeom prst="rect">
            <a:avLst/>
          </a:prstGeom>
        </p:spPr>
        <p:txBody>
          <a:bodyPr anchorCtr="0" anchor="t" bIns="45700" lIns="91425" spcFirstLastPara="1" rIns="91425" wrap="square" tIns="45700">
            <a:noAutofit/>
          </a:bodyPr>
          <a:lstStyle/>
          <a:p>
            <a:pPr indent="-349250" lvl="0" marL="457200" rtl="0" algn="l">
              <a:lnSpc>
                <a:spcPct val="150000"/>
              </a:lnSpc>
              <a:spcBef>
                <a:spcPts val="1000"/>
              </a:spcBef>
              <a:spcAft>
                <a:spcPts val="0"/>
              </a:spcAft>
              <a:buClr>
                <a:schemeClr val="dk1"/>
              </a:buClr>
              <a:buSzPts val="1900"/>
              <a:buFont typeface="Roboto"/>
              <a:buChar char="●"/>
            </a:pPr>
            <a:r>
              <a:rPr b="1" lang="en-US" sz="1900">
                <a:solidFill>
                  <a:schemeClr val="dk1"/>
                </a:solidFill>
                <a:latin typeface="Roboto"/>
                <a:ea typeface="Roboto"/>
                <a:cs typeface="Roboto"/>
                <a:sym typeface="Roboto"/>
              </a:rPr>
              <a:t>Smartphone with 8GB RAM and 218GB ROM</a:t>
            </a:r>
            <a:r>
              <a:rPr lang="en-US" sz="1900">
                <a:solidFill>
                  <a:schemeClr val="dk1"/>
                </a:solidFill>
                <a:latin typeface="Roboto"/>
                <a:ea typeface="Roboto"/>
                <a:cs typeface="Roboto"/>
                <a:sym typeface="Roboto"/>
              </a:rPr>
              <a:t> - For real time auditory feedback</a:t>
            </a:r>
            <a:endParaRPr sz="1900">
              <a:solidFill>
                <a:schemeClr val="dk1"/>
              </a:solidFill>
              <a:latin typeface="Roboto"/>
              <a:ea typeface="Roboto"/>
              <a:cs typeface="Roboto"/>
              <a:sym typeface="Roboto"/>
            </a:endParaRPr>
          </a:p>
          <a:p>
            <a:pPr indent="-349250" lvl="0" marL="457200" rtl="0" algn="l">
              <a:lnSpc>
                <a:spcPct val="150000"/>
              </a:lnSpc>
              <a:spcBef>
                <a:spcPts val="0"/>
              </a:spcBef>
              <a:spcAft>
                <a:spcPts val="0"/>
              </a:spcAft>
              <a:buClr>
                <a:schemeClr val="dk1"/>
              </a:buClr>
              <a:buSzPts val="1900"/>
              <a:buFont typeface="Roboto"/>
              <a:buChar char="●"/>
            </a:pPr>
            <a:r>
              <a:rPr b="1" lang="en-US" sz="1900">
                <a:solidFill>
                  <a:schemeClr val="dk1"/>
                </a:solidFill>
                <a:latin typeface="Roboto"/>
                <a:ea typeface="Roboto"/>
                <a:cs typeface="Roboto"/>
                <a:sym typeface="Roboto"/>
              </a:rPr>
              <a:t>Laptop with 8 GB RAM (If laptop have graphics card performance can be improved)</a:t>
            </a:r>
            <a:endParaRPr b="1" sz="1900">
              <a:solidFill>
                <a:schemeClr val="dk1"/>
              </a:solidFill>
              <a:latin typeface="Roboto"/>
              <a:ea typeface="Roboto"/>
              <a:cs typeface="Roboto"/>
              <a:sym typeface="Roboto"/>
            </a:endParaRPr>
          </a:p>
          <a:p>
            <a:pPr indent="0" lvl="0" marL="0" rtl="0" algn="l">
              <a:spcBef>
                <a:spcPts val="1000"/>
              </a:spcBef>
              <a:spcAft>
                <a:spcPts val="0"/>
              </a:spcAft>
              <a:buNone/>
            </a:pPr>
            <a:r>
              <a:t/>
            </a:r>
            <a:endParaRPr/>
          </a:p>
        </p:txBody>
      </p:sp>
      <p:sp>
        <p:nvSpPr>
          <p:cNvPr id="295" name="Google Shape;295;g25e7c104076_1_1"/>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5e7c0a9173_0_8"/>
          <p:cNvSpPr txBox="1"/>
          <p:nvPr>
            <p:ph type="title"/>
          </p:nvPr>
        </p:nvSpPr>
        <p:spPr>
          <a:xfrm>
            <a:off x="587829" y="507076"/>
            <a:ext cx="105156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SOFTWARE REQUIREMENTS</a:t>
            </a:r>
            <a:endParaRPr/>
          </a:p>
        </p:txBody>
      </p:sp>
      <p:sp>
        <p:nvSpPr>
          <p:cNvPr id="302" name="Google Shape;302;g25e7c0a9173_0_8"/>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200"/>
              <a:buFont typeface="Arial"/>
              <a:buNone/>
            </a:pPr>
            <a:fld id="{00000000-1234-1234-1234-123412341234}" type="slidenum">
              <a:rPr lang="en-US"/>
              <a:t>‹#›</a:t>
            </a:fld>
            <a:endParaRPr/>
          </a:p>
        </p:txBody>
      </p:sp>
      <p:sp>
        <p:nvSpPr>
          <p:cNvPr id="303" name="Google Shape;303;g25e7c0a9173_0_8"/>
          <p:cNvSpPr/>
          <p:nvPr>
            <p:ph idx="2" type="chart"/>
          </p:nvPr>
        </p:nvSpPr>
        <p:spPr>
          <a:xfrm>
            <a:off x="587829" y="1622510"/>
            <a:ext cx="10889700" cy="4155900"/>
          </a:xfrm>
          <a:prstGeom prst="rect">
            <a:avLst/>
          </a:prstGeom>
        </p:spPr>
        <p:txBody>
          <a:bodyPr anchorCtr="0" anchor="t" bIns="45700" lIns="91425" spcFirstLastPara="1" rIns="91425" wrap="square" tIns="45700">
            <a:noAutofit/>
          </a:bodyPr>
          <a:lstStyle/>
          <a:p>
            <a:pPr indent="-355600" lvl="0" marL="457200" rtl="0" algn="just">
              <a:lnSpc>
                <a:spcPct val="150000"/>
              </a:lnSpc>
              <a:spcBef>
                <a:spcPts val="1000"/>
              </a:spcBef>
              <a:spcAft>
                <a:spcPts val="0"/>
              </a:spcAft>
              <a:buSzPts val="2000"/>
              <a:buChar char="●"/>
            </a:pPr>
            <a:r>
              <a:rPr b="1" lang="en-US"/>
              <a:t>TensorFlow : </a:t>
            </a:r>
            <a:r>
              <a:rPr lang="en-US" sz="1800">
                <a:solidFill>
                  <a:schemeClr val="dk1"/>
                </a:solidFill>
              </a:rPr>
              <a:t>It is an open source machine learning framework . </a:t>
            </a:r>
            <a:r>
              <a:rPr lang="en-US" sz="1800">
                <a:solidFill>
                  <a:schemeClr val="dk1"/>
                </a:solidFill>
                <a:uFill>
                  <a:noFill/>
                </a:uFill>
                <a:hlinkClick r:id="rId3">
                  <a:extLst>
                    <a:ext uri="{A12FA001-AC4F-418D-AE19-62706E023703}">
                      <ahyp:hlinkClr val="tx"/>
                    </a:ext>
                  </a:extLst>
                </a:hlinkClick>
              </a:rPr>
              <a:t>The most popular version of TensorFlow is TensorFlow 2.0, which was released by Google in September 2019</a:t>
            </a:r>
            <a:r>
              <a:rPr lang="en-US" sz="1800">
                <a:solidFill>
                  <a:schemeClr val="dk1"/>
                </a:solidFill>
              </a:rPr>
              <a:t>. </a:t>
            </a:r>
            <a:r>
              <a:rPr lang="en-US" sz="1800">
                <a:solidFill>
                  <a:schemeClr val="dk1"/>
                </a:solidFill>
                <a:uFill>
                  <a:noFill/>
                </a:uFill>
                <a:hlinkClick r:id="rId4">
                  <a:extLst>
                    <a:ext uri="{A12FA001-AC4F-418D-AE19-62706E023703}">
                      <ahyp:hlinkClr val="tx"/>
                    </a:ext>
                  </a:extLst>
                </a:hlinkClick>
              </a:rPr>
              <a:t>It can be used in a wide variety of programming languages, including Python, JavaScript, C++, and Java</a:t>
            </a:r>
            <a:endParaRPr sz="2400">
              <a:solidFill>
                <a:schemeClr val="dk1"/>
              </a:solidFill>
            </a:endParaRPr>
          </a:p>
          <a:p>
            <a:pPr indent="-355600" lvl="0" marL="457200" rtl="0" algn="just">
              <a:lnSpc>
                <a:spcPct val="150000"/>
              </a:lnSpc>
              <a:spcBef>
                <a:spcPts val="0"/>
              </a:spcBef>
              <a:spcAft>
                <a:spcPts val="0"/>
              </a:spcAft>
              <a:buClr>
                <a:schemeClr val="dk1"/>
              </a:buClr>
              <a:buSzPts val="2000"/>
              <a:buFont typeface="Roboto"/>
              <a:buChar char="●"/>
            </a:pPr>
            <a:r>
              <a:rPr b="1" lang="en-US">
                <a:solidFill>
                  <a:schemeClr val="dk1"/>
                </a:solidFill>
              </a:rPr>
              <a:t>Pyttsx 3</a:t>
            </a:r>
            <a:r>
              <a:rPr lang="en-US">
                <a:solidFill>
                  <a:schemeClr val="dk1"/>
                </a:solidFill>
              </a:rPr>
              <a:t> :</a:t>
            </a:r>
            <a:r>
              <a:rPr lang="en-US" sz="1900">
                <a:solidFill>
                  <a:schemeClr val="dk1"/>
                </a:solidFill>
              </a:rPr>
              <a:t> Unlike pyttsx 2, which supports only Python 2.x, pyttsx 3 is modified to work on both Python 2.x and Python 3.x with the same code. This makes it more versatile and adaptable to different Python environment</a:t>
            </a:r>
            <a:r>
              <a:rPr lang="en-US" sz="1900">
                <a:solidFill>
                  <a:schemeClr val="dk1"/>
                </a:solidFill>
                <a:latin typeface="Roboto"/>
                <a:ea typeface="Roboto"/>
                <a:cs typeface="Roboto"/>
                <a:sym typeface="Roboto"/>
              </a:rPr>
              <a:t>s.</a:t>
            </a:r>
            <a:endParaRPr sz="1900">
              <a:solidFill>
                <a:schemeClr val="dk1"/>
              </a:solidFill>
              <a:latin typeface="Roboto"/>
              <a:ea typeface="Roboto"/>
              <a:cs typeface="Roboto"/>
              <a:sym typeface="Roboto"/>
            </a:endParaRPr>
          </a:p>
          <a:p>
            <a:pPr indent="-349250" lvl="0" marL="457200" rtl="0" algn="just">
              <a:lnSpc>
                <a:spcPct val="150000"/>
              </a:lnSpc>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 </a:t>
            </a:r>
            <a:r>
              <a:rPr b="1" lang="en-US" sz="1900">
                <a:solidFill>
                  <a:schemeClr val="dk1"/>
                </a:solidFill>
                <a:latin typeface="Roboto"/>
                <a:ea typeface="Roboto"/>
                <a:cs typeface="Roboto"/>
                <a:sym typeface="Roboto"/>
              </a:rPr>
              <a:t>ROI</a:t>
            </a:r>
            <a:r>
              <a:rPr lang="en-US" sz="1900">
                <a:solidFill>
                  <a:schemeClr val="dk1"/>
                </a:solidFill>
                <a:latin typeface="Roboto"/>
                <a:ea typeface="Roboto"/>
                <a:cs typeface="Roboto"/>
                <a:sym typeface="Roboto"/>
              </a:rPr>
              <a:t>: Stands for Region of Interest, </a:t>
            </a:r>
            <a:r>
              <a:rPr lang="en-US" sz="1200">
                <a:solidFill>
                  <a:srgbClr val="111111"/>
                </a:solidFill>
                <a:latin typeface="Roboto"/>
                <a:ea typeface="Roboto"/>
                <a:cs typeface="Roboto"/>
                <a:sym typeface="Roboto"/>
              </a:rPr>
              <a:t> </a:t>
            </a:r>
            <a:r>
              <a:rPr lang="en-US" sz="1900">
                <a:solidFill>
                  <a:srgbClr val="111111"/>
                </a:solidFill>
              </a:rPr>
              <a:t>It refers to a specific area or region within an image that is of particular interest or importance. This region is usually defined by a bounding box or a polygon, and it is used to extract features or perform further analysis on the image.</a:t>
            </a:r>
            <a:endParaRPr sz="19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5"/>
          <p:cNvSpPr txBox="1"/>
          <p:nvPr>
            <p:ph type="title"/>
          </p:nvPr>
        </p:nvSpPr>
        <p:spPr>
          <a:xfrm>
            <a:off x="334552" y="424863"/>
            <a:ext cx="98241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CONCLUSION</a:t>
            </a:r>
            <a:endParaRPr/>
          </a:p>
        </p:txBody>
      </p:sp>
      <p:sp>
        <p:nvSpPr>
          <p:cNvPr id="309" name="Google Shape;309;p15"/>
          <p:cNvSpPr txBox="1"/>
          <p:nvPr>
            <p:ph idx="1" type="body"/>
          </p:nvPr>
        </p:nvSpPr>
        <p:spPr>
          <a:xfrm>
            <a:off x="334550" y="2033925"/>
            <a:ext cx="5932200" cy="2007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500"/>
              <a:buFont typeface="Arial"/>
              <a:buNone/>
            </a:pPr>
            <a:r>
              <a:rPr lang="en-US" sz="1800">
                <a:solidFill>
                  <a:schemeClr val="dk1"/>
                </a:solidFill>
              </a:rPr>
              <a:t>T</a:t>
            </a:r>
            <a:r>
              <a:rPr lang="en-US" sz="1900">
                <a:solidFill>
                  <a:schemeClr val="dk1"/>
                </a:solidFill>
              </a:rPr>
              <a:t>h</a:t>
            </a:r>
            <a:r>
              <a:rPr lang="en-US" sz="1800">
                <a:solidFill>
                  <a:schemeClr val="dk1"/>
                </a:solidFill>
              </a:rPr>
              <a:t>e Third Eye is a groundbreaking project that has the potential to transform the lives of millions of visually impaired people around the world. We are proud to use our technical skills to create a practical and innovative solution that promotes independence and accessibility</a:t>
            </a:r>
            <a:endParaRPr sz="1800">
              <a:solidFill>
                <a:schemeClr val="accent4"/>
              </a:solidFill>
            </a:endParaRPr>
          </a:p>
          <a:p>
            <a:pPr indent="0" lvl="0" marL="0" rtl="0" algn="just">
              <a:lnSpc>
                <a:spcPct val="100000"/>
              </a:lnSpc>
              <a:spcBef>
                <a:spcPts val="1000"/>
              </a:spcBef>
              <a:spcAft>
                <a:spcPts val="0"/>
              </a:spcAft>
              <a:buClr>
                <a:schemeClr val="accent6"/>
              </a:buClr>
              <a:buSzPts val="1500"/>
              <a:buNone/>
            </a:pPr>
            <a:r>
              <a:t/>
            </a:r>
            <a:endParaRPr sz="1800"/>
          </a:p>
        </p:txBody>
      </p:sp>
      <p:pic>
        <p:nvPicPr>
          <p:cNvPr descr="People working in office" id="310" name="Google Shape;310;p15"/>
          <p:cNvPicPr preferRelativeResize="0"/>
          <p:nvPr>
            <p:ph idx="2" type="pic"/>
          </p:nvPr>
        </p:nvPicPr>
        <p:blipFill rotWithShape="1">
          <a:blip r:embed="rId3">
            <a:alphaModFix/>
          </a:blip>
          <a:srcRect b="0" l="0" r="0" t="0"/>
          <a:stretch/>
        </p:blipFill>
        <p:spPr>
          <a:xfrm>
            <a:off x="7493157" y="529148"/>
            <a:ext cx="4248873" cy="4731130"/>
          </a:xfrm>
          <a:prstGeom prst="rect">
            <a:avLst/>
          </a:prstGeom>
          <a:noFill/>
          <a:ln>
            <a:noFill/>
          </a:ln>
        </p:spPr>
      </p:pic>
      <p:pic>
        <p:nvPicPr>
          <p:cNvPr id="311" name="Google Shape;311;p15"/>
          <p:cNvPicPr preferRelativeResize="0"/>
          <p:nvPr/>
        </p:nvPicPr>
        <p:blipFill rotWithShape="1">
          <a:blip r:embed="rId4">
            <a:alphaModFix/>
          </a:blip>
          <a:srcRect b="2555" l="0" r="0" t="2555"/>
          <a:stretch/>
        </p:blipFill>
        <p:spPr>
          <a:xfrm>
            <a:off x="6504265" y="3029080"/>
            <a:ext cx="1570617" cy="1796820"/>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sp>
        <p:nvSpPr>
          <p:cNvPr id="312" name="Google Shape;312;p1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313" name="Google Shape;313;p1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96327007df_0_0"/>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200"/>
              <a:buFont typeface="Arial"/>
              <a:buNone/>
            </a:pPr>
            <a:fld id="{00000000-1234-1234-1234-123412341234}" type="slidenum">
              <a:rPr lang="en-US"/>
              <a:t>‹#›</a:t>
            </a:fld>
            <a:endParaRPr/>
          </a:p>
        </p:txBody>
      </p:sp>
      <p:sp>
        <p:nvSpPr>
          <p:cNvPr id="320" name="Google Shape;320;g296327007df_0_0"/>
          <p:cNvSpPr txBox="1"/>
          <p:nvPr>
            <p:ph type="title"/>
          </p:nvPr>
        </p:nvSpPr>
        <p:spPr>
          <a:xfrm>
            <a:off x="714579" y="156551"/>
            <a:ext cx="105156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REFERENCES</a:t>
            </a:r>
            <a:endParaRPr/>
          </a:p>
        </p:txBody>
      </p:sp>
      <p:sp>
        <p:nvSpPr>
          <p:cNvPr id="321" name="Google Shape;321;g296327007df_0_0"/>
          <p:cNvSpPr/>
          <p:nvPr>
            <p:ph idx="2" type="chart"/>
          </p:nvPr>
        </p:nvSpPr>
        <p:spPr>
          <a:xfrm>
            <a:off x="711450" y="1348198"/>
            <a:ext cx="10769100" cy="4960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[1] H. Kohli and J. Agarwal, "Deep Learning based Object Detection and Recognition Framework for the Visually-Impaired," 2020 Fourth International Conference on Computing Methodologies and Communication (ICCMC), pp. 1-6, Mar. 2020, doi: 10.1109/ICCMC48092.2020.ICCMC-000135.</a:t>
            </a:r>
            <a:endParaRPr/>
          </a:p>
          <a:p>
            <a:pPr indent="0" lvl="0" marL="0" rtl="0" algn="l">
              <a:spcBef>
                <a:spcPts val="1000"/>
              </a:spcBef>
              <a:spcAft>
                <a:spcPts val="0"/>
              </a:spcAft>
              <a:buNone/>
            </a:pPr>
            <a:r>
              <a:rPr lang="en-US"/>
              <a:t>[2]P. Devika, S. P. Jeswanth, and B. Nagamani, "Object Detection and Recognition Using TensorFlow for Blind People," 2022 International Research Journal of Modernization in Engineering Technology and Science, vol. 4, no. 3, pp. 1-6, Mar. 2022, doi: 10.34218/irjmets.2022.v4n3p1.</a:t>
            </a:r>
            <a:endParaRPr/>
          </a:p>
          <a:p>
            <a:pPr indent="0" lvl="0" marL="0" rtl="0" algn="l">
              <a:spcBef>
                <a:spcPts val="1000"/>
              </a:spcBef>
              <a:spcAft>
                <a:spcPts val="0"/>
              </a:spcAft>
              <a:buNone/>
            </a:pPr>
            <a:r>
              <a:rPr lang="en-US"/>
              <a:t>[3]U. Masud, T. Saeed, H. Malaikah, F. Ul Islam, and G. Abbasi, "Smart Assistive System for Visually Impaired People Obstruction Avoidance Through Object Detection and Classification," IEEE Access, vol. 10, pp. 13428-13441, Jan. 2022, doi: 10.1109/ACCESS.2022.3158826.</a:t>
            </a:r>
            <a:endParaRPr/>
          </a:p>
          <a:p>
            <a:pPr indent="0" lvl="0" marL="0" rtl="0" algn="l">
              <a:spcBef>
                <a:spcPts val="1000"/>
              </a:spcBef>
              <a:spcAft>
                <a:spcPts val="0"/>
              </a:spcAft>
              <a:buNone/>
            </a:pPr>
            <a:r>
              <a:rPr lang="en-US"/>
              <a:t>[4] </a:t>
            </a:r>
            <a:r>
              <a:rPr lang="en-US"/>
              <a:t>S. S. Singh, M. Agrawal, and M. Eliazer, "Collision detection and prevention for the visually impaired using computer vision and machine learning," IEEE Access, vol. 10, pp. 13428-13441, Jan. 2022, doi: 10.1109/ACCESS.2022.3158826.</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2023-09-14T17:47:18Z</dcterms:created>
  <dc:creator>Rinta Maria raju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