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Topic Finalization</c:v>
                </c:pt>
                <c:pt idx="1">
                  <c:v>Abstract Submission</c:v>
                </c:pt>
                <c:pt idx="2">
                  <c:v>Literature Survey</c:v>
                </c:pt>
                <c:pt idx="3">
                  <c:v>Requirement Analysis</c:v>
                </c:pt>
                <c:pt idx="4">
                  <c:v>Project Design</c:v>
                </c:pt>
                <c:pt idx="5">
                  <c:v>Implementation</c:v>
                </c:pt>
                <c:pt idx="6">
                  <c:v>Testing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mmm</c:formatCode>
                <c:ptCount val="8"/>
                <c:pt idx="0">
                  <c:v>44979</c:v>
                </c:pt>
                <c:pt idx="1">
                  <c:v>44986</c:v>
                </c:pt>
                <c:pt idx="2">
                  <c:v>44993</c:v>
                </c:pt>
                <c:pt idx="3">
                  <c:v>45007</c:v>
                </c:pt>
                <c:pt idx="4">
                  <c:v>45028</c:v>
                </c:pt>
                <c:pt idx="5">
                  <c:v>45107</c:v>
                </c:pt>
                <c:pt idx="6">
                  <c:v>45107</c:v>
                </c:pt>
                <c:pt idx="7">
                  <c:v>45107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83-479A-B196-9FD54C11A6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Topic Finalization</c:v>
                </c:pt>
                <c:pt idx="1">
                  <c:v>Abstract Submission</c:v>
                </c:pt>
                <c:pt idx="2">
                  <c:v>Literature Survey</c:v>
                </c:pt>
                <c:pt idx="3">
                  <c:v>Requirement Analysis</c:v>
                </c:pt>
                <c:pt idx="4">
                  <c:v>Project Design</c:v>
                </c:pt>
                <c:pt idx="5">
                  <c:v>Implementation</c:v>
                </c:pt>
                <c:pt idx="6">
                  <c:v>Testing</c:v>
                </c:pt>
                <c:pt idx="7">
                  <c:v>Documentation</c:v>
                </c:pt>
              </c:strCache>
            </c:strRef>
          </c:cat>
          <c:val>
            <c:numRef>
              <c:f>Sheet1!$C$2:$C$9</c:f>
              <c:numCache>
                <c:formatCode>mmm</c:formatCode>
                <c:ptCount val="8"/>
                <c:pt idx="0">
                  <c:v>44984</c:v>
                </c:pt>
                <c:pt idx="1">
                  <c:v>44986</c:v>
                </c:pt>
                <c:pt idx="2">
                  <c:v>44995</c:v>
                </c:pt>
                <c:pt idx="3">
                  <c:v>45007</c:v>
                </c:pt>
                <c:pt idx="4">
                  <c:v>45034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83-479A-B196-9FD54C11A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169096"/>
        <c:axId val="204168312"/>
      </c:barChart>
      <c:catAx>
        <c:axId val="204169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68312"/>
        <c:crosses val="autoZero"/>
        <c:auto val="1"/>
        <c:lblAlgn val="ctr"/>
        <c:lblOffset val="100"/>
        <c:noMultiLvlLbl val="0"/>
      </c:catAx>
      <c:valAx>
        <c:axId val="20416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69096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4:27:12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4:27:29.4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2529 4 24575,'1705'0'0,"-5794"0"0,4116-2 0,-19 1 0,0 1 0,0-1 0,0 1 0,-1 0 0,1 1 0,0 0 0,0 0 0,0 1 0,7 2 0,-14-3 0,0 0 0,0 0 0,0 0 0,0 0 0,-1 0 0,1 1 0,-1-1 0,1 0 0,-1 0 0,1 0 0,-1 1 0,1-1 0,-1 0 0,0 0 0,0 1 0,0-1 0,0 0 0,0 1 0,0-1 0,0 0 0,0 1 0,0-1 0,-1 0 0,1 0 0,0 1 0,-1-1 0,0 2 0,-17 40 0,15-36 0,-7 16 0,-9 35 0,-1 6 0,18-61 0,0 1 0,0 0 0,0-1 0,-1 0 0,1 1 0,-1-1 0,1 0 0,-1 0 0,0 0 0,0-1 0,-1 1 0,1-1 0,0 0 0,-1 0 0,1 0 0,-1 0 0,0 0 0,0-1 0,0 0 0,0 0 0,0 0 0,-7 1 0,-7 0 0,0-1 0,1-1 0,-34-4 0,40 3 0,127 1 0,-32-2 0,-31 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4:29:43.7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81 24575,'50'0'0,"8"1"0,0-2 0,92-15 0,-89 9 0,-1 1 0,2 4 0,60 5 0,-8-1 0,671-2 0,-768-1 0,0-1 0,-1-1 0,0 0 0,0-1 0,24-10 0,-22 8 0,-1 0 0,1 1 0,0 1 0,24-2 0,181 5 0,-105 3 0,-96 0 0,0 1 0,0 1 0,-1 0 0,0 2 0,0 1 0,0 0 0,31 17 0,-16-8 0,40 12 0,-58-22-106,-15-4 32,1-1 0,0 1 0,0-1 0,-1 0 0,1 0 0,0 0-1,0 0 1,0-1 0,0 0 0,0 0 0,0 0 0,0 0 0,0 0 0,0-1 0,0 0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4:29:51.8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183 54 24575,'-5'0'0,"-1"-5"0,-4 0 0,-4-5 0,-5-1 0,-4 2 0,-2 3 0,-1 2 0,-1 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D2601-F92F-4512-B69A-C5A949A52424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B362F-EF53-4B14-8A4C-409DEC5E4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59C4D-B7C5-9BDD-A312-EF0415B3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92A2CE-0572-46C7-1505-9281CCB9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19CD7A-DFF3-67D2-B10B-BE417E44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744E-3CDD-46D5-A71D-31AE9976BAEA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EF6662-B8C4-CF58-A789-9C1866C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847436-7D6A-515E-EC9A-25EDCE5F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B1F5A7-E8B6-E1E5-B9C3-22EF3AD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6A6B98-00F1-F280-ABAC-4314D8A3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5E7BF4-8753-FD39-2CB0-6D19757D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3572-00C6-4296-A9F4-67CA88F2233E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84560D-6B2B-73C7-8D71-F49DEEE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738E5D-7046-BEF8-5A0E-A2A0A0E7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DA2376C-C5DF-B36F-3D39-B1EA6FA3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896942-50D8-0AC4-8704-9A87734F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2D39E-CF0D-9749-FF13-6E499767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7A4B-5A10-448D-8FBA-CC79966F8847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6CA4BF-E734-F6B9-6481-0D416AB2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6BAF1F-22A7-EA83-0437-E12AE80D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BAA8A-A7A5-FF5A-17A8-149FBDF8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08DB2D-C8A0-A20C-EEA1-EE35B588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F7086-A589-F964-2AA3-38C0F144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4EA3-B338-46E7-A891-66E5DC95F04F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A9C1B3-B59E-9FCE-7519-745B66F7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8862FB-E157-6E46-7AAF-BE4D0FC3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01E93-3A93-0924-C80F-97D02266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A04CEA-7C97-0805-276D-C1009E52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AD8ABC-0B00-E173-415B-035F5A4F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9737-252A-4FAE-A20B-40ECD5231BAF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70D8F1-C382-8876-207F-DA038577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493423-47F3-6DAD-4B9B-C523174B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03D600-42ED-50E8-256A-299E1133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FF98D-9519-C22F-71D4-765CC7BD8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EF6B33-6FA3-5E2D-2CAA-CA6AA201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E48EAD-4EC6-4C46-4A65-E2D03FEC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20DB-4E03-4272-B5C8-C4985F0B123E}" type="datetime1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F5604E-FECC-A93E-03E1-E349A27C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7132-74B2-3855-95CA-D17CE908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0EEE0-FA4F-C94A-51E9-8C88DC9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5504AC-CE54-9732-2DFA-CFBD0923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BC5ACE-9792-54A6-C500-19B5E09D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C2494F-C704-E79E-443C-4A1187D6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5CF01F5-D0D5-4301-73D5-E15042914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6905EBE-BA21-7935-103B-EDF6439A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0382-C06A-48DD-9487-90ECB342C678}" type="datetime1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49CF149-49F7-877A-00F1-FA434AA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3BF59BF-2845-20FB-1898-BC85E3D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F833E-6FE1-5BD8-D5D8-D005F542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0E8EBA-98FC-5C0C-459B-CD3B7E7E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789C-F76A-42F1-A283-8314712BD56C}" type="datetime1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641D35-AE5B-DAC9-4F24-02BFA60A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DE8088-A8DC-2538-9783-23C383E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9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C2E811-2000-45F4-C5BE-0B62CA2D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67CB-C7FF-45CE-A76B-C063E335C2F2}" type="datetime1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ACC931-BC5A-2709-FA73-F6356D1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DC5F12-CA60-310E-C607-9D83551C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DF0E8-6C43-749F-2FBF-F0CD82D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10EC5-8DEB-15A0-316B-022E8659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C146C9-C511-D172-1663-2CCFD8CA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4B33D2-5208-BF0C-BA0A-386C0BBC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605A-B4D4-4647-93D2-E70646CAA790}" type="datetime1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3CEDC4-D78C-F7B6-5BAD-CC9C719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81BD37-A4D0-D146-9333-C8F3E09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1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6E9EC2-890E-DF95-5573-E55CC023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7783DA-15DC-6444-82C0-E79BBB12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5F0EDA-599B-9AD7-B7AD-27F01D37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4E831C-0A24-C820-730E-235E570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3A6B-E45A-4397-941E-C5DA46D3149C}" type="datetime1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30A2FF-3E31-441E-1D84-6A71EC66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8248C6-DB46-A9CF-51C9-1F1AC95F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911E2E-18C4-D94B-48CE-01A89163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9D2EC1-2330-F6EB-EA9F-C9208FAB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C3FD5-7EE8-761D-F784-0DFFEDD2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FE8F-272A-4AE8-B9F2-40AAE46B4546}" type="datetime1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759DD4-0EB9-45FD-6BAE-5BCC7CD13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30EDC9-E3AD-1A5B-34CF-A811EA9C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8F25-B1AD-452D-8BC4-0737DA62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EBEAE8-7065-11FA-7EB5-0A1D56F87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3" y="1211515"/>
            <a:ext cx="5981654" cy="42550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301827A-8970-0EE1-FC39-C22FB73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27153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3DDEA-245B-6022-D95C-2310A16C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IN" b="1" dirty="0"/>
              <a:t>Design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1617CE-E54A-92A9-2FFA-188AE0CE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en-IN" dirty="0"/>
              <a:t>Activity Diagram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000" dirty="0"/>
              <a:t>Consumer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000" dirty="0"/>
              <a:t>Board</a:t>
            </a:r>
          </a:p>
          <a:p>
            <a:pPr>
              <a:lnSpc>
                <a:spcPct val="100000"/>
              </a:lnSpc>
            </a:pPr>
            <a:r>
              <a:rPr lang="en-IN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932F1C-D80F-A2F6-B258-BAD2C2D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F7B7A-1D10-E5B5-F273-CA9C717C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Autofit/>
          </a:bodyPr>
          <a:lstStyle/>
          <a:p>
            <a:r>
              <a:rPr lang="en-IN" b="1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CA6A488-1587-7DF3-AC81-27DCEF0F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8"/>
          <a:stretch/>
        </p:blipFill>
        <p:spPr>
          <a:xfrm>
            <a:off x="1434445" y="1027523"/>
            <a:ext cx="9323109" cy="5465351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1BACD28-EEAB-324A-2D3A-86508038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31BAC-ECD0-B471-4668-56E5E52D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Autofit/>
          </a:bodyPr>
          <a:lstStyle/>
          <a:p>
            <a:r>
              <a:rPr lang="en-IN" b="1" dirty="0"/>
              <a:t>Activity Diagram: Consumer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B48BFF02-1259-549F-A307-3ED1761A0601}"/>
                  </a:ext>
                </a:extLst>
              </p14:cNvPr>
              <p14:cNvContentPartPr/>
              <p14:nvPr/>
            </p14:nvContentPartPr>
            <p14:xfrm>
              <a:off x="7946993" y="246022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8BFF02-1259-549F-A307-3ED1761A06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7993" y="24512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3D8085A-FD54-EA4F-CF25-F1255BD399F3}"/>
                  </a:ext>
                </a:extLst>
              </p14:cNvPr>
              <p14:cNvContentPartPr/>
              <p14:nvPr/>
            </p14:nvContentPartPr>
            <p14:xfrm>
              <a:off x="6800393" y="3062505"/>
              <a:ext cx="1524600" cy="10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D8085A-FD54-EA4F-CF25-F1255BD399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7393" y="2999505"/>
                <a:ext cx="1650240" cy="233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B36E89-A895-093C-69C6-AFEA1734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12</a:t>
            </a:fld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2743200" y="3624615"/>
            <a:ext cx="3582955" cy="555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48" y="1252452"/>
            <a:ext cx="8248260" cy="49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9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6C99-BEC8-3633-F756-1242A6C6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 Diagram: 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D0360B8D-6051-8CBC-8DC0-9EA0F494FB8E}"/>
                  </a:ext>
                </a:extLst>
              </p14:cNvPr>
              <p14:cNvContentPartPr/>
              <p14:nvPr/>
            </p14:nvContentPartPr>
            <p14:xfrm>
              <a:off x="4467953" y="2695305"/>
              <a:ext cx="9003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360B8D-6051-8CBC-8DC0-9EA0F494F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2313" y="2659305"/>
                <a:ext cx="972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16B7CB83-9069-2DEC-AD1F-AC1FB9CA890D}"/>
                  </a:ext>
                </a:extLst>
              </p14:cNvPr>
              <p14:cNvContentPartPr/>
              <p14:nvPr/>
            </p14:nvContentPartPr>
            <p14:xfrm>
              <a:off x="5326193" y="2685945"/>
              <a:ext cx="6588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7CB83-9069-2DEC-AD1F-AC1FB9CA89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0553" y="2649945"/>
                <a:ext cx="137520" cy="91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22D92DD-DA1F-C727-9B61-63B44A14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1418254"/>
            <a:ext cx="88360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D0A84-C303-C346-E6AA-E19E450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IN" b="1" dirty="0"/>
              <a:t>ER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FF7BED8-22A0-99A6-CCD0-6FDF88EB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14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9" y="1068506"/>
            <a:ext cx="10667893" cy="53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FA1C0-9523-C3CD-7C57-BE1BBC1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195A3-A110-1CF4-9276-006C61EB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34" y="1310640"/>
            <a:ext cx="10515600" cy="536806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36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username and password to electricity board.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en-IN" sz="29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login </a:t>
            </a:r>
            <a:endParaRPr lang="en-IN" sz="29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notification.             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n-IN" sz="29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alert messages and notification, </a:t>
            </a:r>
            <a:endParaRPr lang="en-IN" sz="29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of issue</a:t>
            </a:r>
            <a:r>
              <a:rPr lang="en-IN" sz="29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complaints under a post.</a:t>
            </a:r>
            <a:endParaRPr lang="en-IN" sz="29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A2A33-7396-FD09-D97B-8FA7B1B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943CD-D8A7-DD0E-3CA8-0DDF3D2E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F30E0-D56D-F9FD-9E5C-726BD3A4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Flutter is an open-source UI software development kit (SDK) developed by Google </a:t>
            </a:r>
            <a:r>
              <a:rPr lang="en-US" sz="2000" dirty="0"/>
              <a:t>.</a:t>
            </a:r>
            <a:endParaRPr lang="en-IN" sz="2000" b="0" i="0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Firebase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is a popular backend-as-a-service (BaaS) platform developed by Google.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F3B26E-D982-6970-B537-1F6431F6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FA784-1B31-3CE7-2E87-10D2F839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Gantt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1A63FE8B-88B2-9D08-8B24-DC560AB88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118825"/>
              </p:ext>
            </p:extLst>
          </p:nvPr>
        </p:nvGraphicFramePr>
        <p:xfrm>
          <a:off x="498712" y="895546"/>
          <a:ext cx="11194575" cy="560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9A8D36-30B5-82CB-29DE-B272EA36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3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7F885-0190-BB5F-98A5-E940BD73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4017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92A679E-214D-1517-A96A-046351B6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0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69BA5F-86C5-1A67-30E6-C91BEDE9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35C8051-E60E-0B50-525D-EB11F1C12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4" y="2099001"/>
            <a:ext cx="1619998" cy="21600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8DB95C-FBD5-F171-6C5B-0F80C838C2E3}"/>
              </a:ext>
            </a:extLst>
          </p:cNvPr>
          <p:cNvSpPr txBox="1"/>
          <p:nvPr/>
        </p:nvSpPr>
        <p:spPr>
          <a:xfrm>
            <a:off x="838199" y="4336330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Allwina Anna Soy Jose                </a:t>
            </a:r>
            <a:r>
              <a:rPr lang="en-IN" dirty="0" err="1"/>
              <a:t>Alphy</a:t>
            </a:r>
            <a:r>
              <a:rPr lang="en-IN" dirty="0"/>
              <a:t> George                            Anita Augustine                             </a:t>
            </a:r>
            <a:r>
              <a:rPr lang="en-IN" dirty="0" err="1"/>
              <a:t>Anitta</a:t>
            </a:r>
            <a:r>
              <a:rPr lang="en-IN" dirty="0"/>
              <a:t> </a:t>
            </a:r>
            <a:r>
              <a:rPr lang="en-IN" dirty="0" err="1"/>
              <a:t>Siby</a:t>
            </a:r>
            <a:endParaRPr lang="en-IN" dirty="0"/>
          </a:p>
          <a:p>
            <a:r>
              <a:rPr lang="en-IN" dirty="0"/>
              <a:t>S6-CS-B-10 		  S6-CS-B-11 		  S6-CS-B-16   		       S6-CS-B-18</a:t>
            </a:r>
          </a:p>
          <a:p>
            <a:r>
              <a:rPr lang="en-IN" dirty="0"/>
              <a:t>(Team Leader)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0A8E0C-77A0-DA0F-DEDD-DD1AE74F7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/>
          <a:stretch/>
        </p:blipFill>
        <p:spPr>
          <a:xfrm>
            <a:off x="3714159" y="2099002"/>
            <a:ext cx="1619999" cy="2159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A8C29C4-41FA-C509-D9D9-9D1F4253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23" y="2099001"/>
            <a:ext cx="1619999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744CB5F-6220-F8D8-02F5-27C234D63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13" r="12177" b="11431"/>
          <a:stretch/>
        </p:blipFill>
        <p:spPr>
          <a:xfrm>
            <a:off x="8994582" y="2176330"/>
            <a:ext cx="1619998" cy="216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608375-6C2D-5A38-3217-D22ADD19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71FDD-0E56-8497-C862-A86EFDA8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Guide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4FFF9CE-995D-8899-B1F3-81774733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76" r="12730" b="7846"/>
          <a:stretch/>
        </p:blipFill>
        <p:spPr>
          <a:xfrm>
            <a:off x="1253765" y="2128474"/>
            <a:ext cx="2856321" cy="3082705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A5D2C8-765F-E0B1-2F64-CA7A13469E7D}"/>
              </a:ext>
            </a:extLst>
          </p:cNvPr>
          <p:cNvSpPr txBox="1"/>
          <p:nvPr/>
        </p:nvSpPr>
        <p:spPr>
          <a:xfrm>
            <a:off x="6004874" y="2931162"/>
            <a:ext cx="3695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Prof. Maria Yesudas</a:t>
            </a:r>
          </a:p>
          <a:p>
            <a:r>
              <a:rPr lang="en-IN" sz="2000" dirty="0"/>
              <a:t>Assistant  Professor</a:t>
            </a:r>
          </a:p>
          <a:p>
            <a:r>
              <a:rPr lang="en-IN" sz="2000" dirty="0"/>
              <a:t>Dept. Of Computer Science and Engineering</a:t>
            </a:r>
          </a:p>
          <a:p>
            <a:r>
              <a:rPr lang="en-IN" sz="2000" dirty="0"/>
              <a:t>SJCET, </a:t>
            </a:r>
            <a:r>
              <a:rPr lang="en-IN" sz="2000" dirty="0" err="1"/>
              <a:t>Palai</a:t>
            </a:r>
            <a:endParaRPr lang="en-IN" sz="2000" dirty="0"/>
          </a:p>
          <a:p>
            <a:r>
              <a:rPr lang="en-IN" sz="2000" dirty="0"/>
              <a:t>mariayesudas@sjcetpalai.ac.in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310D5F3-AA0E-CE1A-C74A-20D3B46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84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D5CB1-7477-67E3-F92A-DDCF7019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08914-5131-6FD1-33E5-6B8155A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33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Inability to connect to the electricity board due to busy network lines and filling forms / telling details from scratch is time consuming. No proper response from board.</a:t>
            </a:r>
            <a:endParaRPr lang="en-US" i="1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9E0583-A04E-52C1-8931-52F5B6F5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D1CE2-58E1-BE84-A4B8-E3CC7A27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9B2A7-0B23-5ED9-BB2A-9BCC8323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“Connecting Lines” </a:t>
            </a:r>
          </a:p>
          <a:p>
            <a:r>
              <a:rPr lang="en-US" dirty="0"/>
              <a:t>It is a platform through which consumers can easily connect with the authority in case of electricity complaints. </a:t>
            </a:r>
          </a:p>
          <a:p>
            <a:r>
              <a:rPr lang="en-US" dirty="0"/>
              <a:t>This project makes it easy to connect the board with just a click.</a:t>
            </a:r>
          </a:p>
          <a:p>
            <a:r>
              <a:rPr lang="en-US" dirty="0"/>
              <a:t>This project makes the consumer to fill in the consumer details only once and it will be saved and used for future reference.</a:t>
            </a:r>
          </a:p>
          <a:p>
            <a:r>
              <a:rPr lang="en-US" dirty="0"/>
              <a:t>There is no limit of adding consumers to this application. Hence, it is scalable. It will be a better way of organizing and connecting consumers to the board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4F180B-4B35-7458-B9E9-38736C7C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E43EA-E94B-3898-D6C7-FC2AFD1D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65EC8C-E8B3-6B03-B4C9-F2F383AD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Functional Requirements</a:t>
            </a:r>
          </a:p>
          <a:p>
            <a:r>
              <a:rPr lang="en-IN" dirty="0"/>
              <a:t>Non Functional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067C92-6D74-FBB7-C1A7-989DEE6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1BF5C-48D9-37BC-8BDB-7640F34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2E2C64-66A4-B4DD-2A89-8F46ABE7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Data was collected from the consumers and the internet and the issues faced by consumers in the present scenario was identified. </a:t>
            </a:r>
          </a:p>
          <a:p>
            <a:pPr marL="0" indent="0">
              <a:buNone/>
            </a:pPr>
            <a:r>
              <a:rPr lang="en-US" sz="3200" dirty="0"/>
              <a:t>We collected this data through :</a:t>
            </a:r>
          </a:p>
          <a:p>
            <a:r>
              <a:rPr lang="en-US" sz="3200" b="1" dirty="0"/>
              <a:t>Search through Website: </a:t>
            </a:r>
            <a:r>
              <a:rPr lang="en-US" sz="3200" dirty="0"/>
              <a:t>Data from websites relating to complaint management system for the KSEB as well as papers published in international journals were referred</a:t>
            </a:r>
            <a:r>
              <a:rPr lang="en-US" sz="3200" dirty="0" smtClean="0"/>
              <a:t>.</a:t>
            </a:r>
          </a:p>
          <a:p>
            <a:endParaRPr lang="en-US" sz="1400" dirty="0"/>
          </a:p>
          <a:p>
            <a:r>
              <a:rPr lang="en-US" sz="3200" b="1" dirty="0"/>
              <a:t>Survey:</a:t>
            </a:r>
            <a:r>
              <a:rPr lang="en-US" sz="3200" dirty="0"/>
              <a:t> Conducted a survey to analyze the issues faced by consumers when reporting a complaint. </a:t>
            </a:r>
            <a:endParaRPr lang="en-US" sz="3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DA9AD0-19DF-C614-D504-DD4FAA1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10BA8-AC62-8414-F211-F9FD2D05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519245"/>
            <a:ext cx="10515600" cy="985101"/>
          </a:xfrm>
        </p:spPr>
        <p:txBody>
          <a:bodyPr/>
          <a:lstStyle/>
          <a:p>
            <a:r>
              <a:rPr lang="en-IN" b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C3C6D9-8CF2-85C9-8FCD-4D8AA881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69"/>
            <a:ext cx="10161494" cy="4901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Register and Login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Report </a:t>
            </a:r>
            <a:r>
              <a:rPr lang="en-IN" b="1" dirty="0"/>
              <a:t>Issues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Receive </a:t>
            </a:r>
            <a:r>
              <a:rPr lang="en-US" b="1" dirty="0"/>
              <a:t>Notification about Consumer Issues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Send </a:t>
            </a:r>
            <a:r>
              <a:rPr lang="en-US" b="1" dirty="0"/>
              <a:t>or receive Alert Messages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Check </a:t>
            </a:r>
            <a:r>
              <a:rPr lang="en-US" b="1" dirty="0"/>
              <a:t>Whether the Issue is </a:t>
            </a:r>
            <a:r>
              <a:rPr lang="en-US" b="1" dirty="0" smtClean="0"/>
              <a:t>Resolved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742BA2-1168-D702-537E-03B6298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FB007-F810-FFB2-2806-DB0993F4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0EA737-E73F-94FB-E2E4-F3BEFA91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878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Performance Requirements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Safety </a:t>
            </a:r>
            <a:r>
              <a:rPr lang="en-US" b="1" dirty="0"/>
              <a:t>Requirements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Security </a:t>
            </a:r>
            <a:r>
              <a:rPr lang="en-US" b="1" dirty="0"/>
              <a:t>Requirements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Software </a:t>
            </a:r>
            <a:r>
              <a:rPr lang="en-US" b="1" dirty="0"/>
              <a:t>Quality Attributes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13F12C-7221-B52D-0543-1A7505A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8F25-B1AD-452D-8BC4-0737DA62564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6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Team  </vt:lpstr>
      <vt:lpstr>Project Guide</vt:lpstr>
      <vt:lpstr>Problem Statement</vt:lpstr>
      <vt:lpstr>Project Scope</vt:lpstr>
      <vt:lpstr>Requirement Analysis</vt:lpstr>
      <vt:lpstr>Data Collection</vt:lpstr>
      <vt:lpstr>Functional Requirements</vt:lpstr>
      <vt:lpstr>Non-Functional Requirements</vt:lpstr>
      <vt:lpstr>Design </vt:lpstr>
      <vt:lpstr>Use Case Diagram</vt:lpstr>
      <vt:lpstr>Activity Diagram: Consumer</vt:lpstr>
      <vt:lpstr>Activity Diagram: Board</vt:lpstr>
      <vt:lpstr>ER Diagram</vt:lpstr>
      <vt:lpstr>Module Description</vt:lpstr>
      <vt:lpstr>Technology Stack</vt:lpstr>
      <vt:lpstr>Gantt Chart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modified xsi:type="dcterms:W3CDTF">2023-05-20T11:42:59Z</dcterms:modified>
</cp:coreProperties>
</file>