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8" r:id="rId3"/>
    <p:sldId id="286" r:id="rId4"/>
    <p:sldId id="280" r:id="rId5"/>
    <p:sldId id="281" r:id="rId6"/>
    <p:sldId id="279" r:id="rId7"/>
    <p:sldId id="285" r:id="rId8"/>
    <p:sldId id="275" r:id="rId9"/>
    <p:sldId id="27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55BF465-3E5A-4BC1-9710-A276E6686D09}"/>
    <pc:docChg chg="custSel modSld">
      <pc:chgData name="Erkan ŞİRİN" userId="7f10ce1d6aaf8c5d" providerId="LiveId" clId="{155BF465-3E5A-4BC1-9710-A276E6686D09}" dt="2019-04-27T18:02:23.199" v="19"/>
      <pc:docMkLst>
        <pc:docMk/>
      </pc:docMkLst>
      <pc:sldChg chg="addSp delSp modSp">
        <pc:chgData name="Erkan ŞİRİN" userId="7f10ce1d6aaf8c5d" providerId="LiveId" clId="{155BF465-3E5A-4BC1-9710-A276E6686D09}" dt="2019-04-27T18:01:47.337" v="3" actId="1076"/>
        <pc:sldMkLst>
          <pc:docMk/>
          <pc:sldMk cId="1416118015" sldId="257"/>
        </pc:sldMkLst>
        <pc:grpChg chg="del">
          <ac:chgData name="Erkan ŞİRİN" userId="7f10ce1d6aaf8c5d" providerId="LiveId" clId="{155BF465-3E5A-4BC1-9710-A276E6686D09}" dt="2019-04-27T18:01:41.715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 mod">
          <ac:chgData name="Erkan ŞİRİN" userId="7f10ce1d6aaf8c5d" providerId="LiveId" clId="{155BF465-3E5A-4BC1-9710-A276E6686D09}" dt="2019-04-27T18:01:47.337" v="3" actId="1076"/>
          <ac:picMkLst>
            <pc:docMk/>
            <pc:sldMk cId="1416118015" sldId="257"/>
            <ac:picMk id="13" creationId="{5875EF62-CF40-4425-957D-2FD0583913AB}"/>
          </ac:picMkLst>
        </pc:picChg>
      </pc:sldChg>
      <pc:sldChg chg="addSp delSp">
        <pc:chgData name="Erkan ŞİRİN" userId="7f10ce1d6aaf8c5d" providerId="LiveId" clId="{155BF465-3E5A-4BC1-9710-A276E6686D09}" dt="2019-04-27T18:02:23.199" v="19"/>
        <pc:sldMkLst>
          <pc:docMk/>
          <pc:sldMk cId="1231710479" sldId="274"/>
        </pc:sldMkLst>
        <pc:grpChg chg="del">
          <ac:chgData name="Erkan ŞİRİN" userId="7f10ce1d6aaf8c5d" providerId="LiveId" clId="{155BF465-3E5A-4BC1-9710-A276E6686D09}" dt="2019-04-27T18:02:22.666" v="18" actId="478"/>
          <ac:grpSpMkLst>
            <pc:docMk/>
            <pc:sldMk cId="1231710479" sldId="274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23.199" v="19"/>
          <ac:picMkLst>
            <pc:docMk/>
            <pc:sldMk cId="1231710479" sldId="274"/>
            <ac:picMk id="94" creationId="{D01910E1-5DFB-4A0F-88D1-DB0B4959631C}"/>
          </ac:picMkLst>
        </pc:picChg>
      </pc:sldChg>
      <pc:sldChg chg="addSp delSp">
        <pc:chgData name="Erkan ŞİRİN" userId="7f10ce1d6aaf8c5d" providerId="LiveId" clId="{155BF465-3E5A-4BC1-9710-A276E6686D09}" dt="2019-04-27T18:02:19.893" v="17"/>
        <pc:sldMkLst>
          <pc:docMk/>
          <pc:sldMk cId="3911568647" sldId="275"/>
        </pc:sldMkLst>
        <pc:grpChg chg="del">
          <ac:chgData name="Erkan ŞİRİN" userId="7f10ce1d6aaf8c5d" providerId="LiveId" clId="{155BF465-3E5A-4BC1-9710-A276E6686D09}" dt="2019-04-27T18:02:19.429" v="16" actId="478"/>
          <ac:grpSpMkLst>
            <pc:docMk/>
            <pc:sldMk cId="3911568647" sldId="275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19.893" v="17"/>
          <ac:picMkLst>
            <pc:docMk/>
            <pc:sldMk cId="3911568647" sldId="275"/>
            <ac:picMk id="26" creationId="{55F603B0-B418-4F43-8557-F929FF42BC93}"/>
          </ac:picMkLst>
        </pc:picChg>
      </pc:sldChg>
      <pc:sldChg chg="addSp delSp">
        <pc:chgData name="Erkan ŞİRİN" userId="7f10ce1d6aaf8c5d" providerId="LiveId" clId="{155BF465-3E5A-4BC1-9710-A276E6686D09}" dt="2019-04-27T18:01:56.009" v="5"/>
        <pc:sldMkLst>
          <pc:docMk/>
          <pc:sldMk cId="3888454314" sldId="278"/>
        </pc:sldMkLst>
        <pc:grpChg chg="del">
          <ac:chgData name="Erkan ŞİRİN" userId="7f10ce1d6aaf8c5d" providerId="LiveId" clId="{155BF465-3E5A-4BC1-9710-A276E6686D09}" dt="2019-04-27T18:01:55.127" v="4" actId="478"/>
          <ac:grpSpMkLst>
            <pc:docMk/>
            <pc:sldMk cId="3888454314" sldId="278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1:56.009" v="5"/>
          <ac:picMkLst>
            <pc:docMk/>
            <pc:sldMk cId="3888454314" sldId="278"/>
            <ac:picMk id="13" creationId="{57974391-65CA-4755-887E-D78003EAC046}"/>
          </ac:picMkLst>
        </pc:picChg>
      </pc:sldChg>
      <pc:sldChg chg="addSp delSp">
        <pc:chgData name="Erkan ŞİRİN" userId="7f10ce1d6aaf8c5d" providerId="LiveId" clId="{155BF465-3E5A-4BC1-9710-A276E6686D09}" dt="2019-04-27T18:02:11.509" v="13"/>
        <pc:sldMkLst>
          <pc:docMk/>
          <pc:sldMk cId="1773798355" sldId="279"/>
        </pc:sldMkLst>
        <pc:grpChg chg="del">
          <ac:chgData name="Erkan ŞİRİN" userId="7f10ce1d6aaf8c5d" providerId="LiveId" clId="{155BF465-3E5A-4BC1-9710-A276E6686D09}" dt="2019-04-27T18:02:10.988" v="12" actId="478"/>
          <ac:grpSpMkLst>
            <pc:docMk/>
            <pc:sldMk cId="1773798355" sldId="279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11.509" v="13"/>
          <ac:picMkLst>
            <pc:docMk/>
            <pc:sldMk cId="1773798355" sldId="279"/>
            <ac:picMk id="116" creationId="{616A8117-FC2F-4B8F-929E-4C83908D5F68}"/>
          </ac:picMkLst>
        </pc:picChg>
      </pc:sldChg>
      <pc:sldChg chg="addSp delSp modSp">
        <pc:chgData name="Erkan ŞİRİN" userId="7f10ce1d6aaf8c5d" providerId="LiveId" clId="{155BF465-3E5A-4BC1-9710-A276E6686D09}" dt="2019-04-27T18:02:02.976" v="9"/>
        <pc:sldMkLst>
          <pc:docMk/>
          <pc:sldMk cId="2539686573" sldId="280"/>
        </pc:sldMkLst>
        <pc:spChg chg="mod">
          <ac:chgData name="Erkan ŞİRİN" userId="7f10ce1d6aaf8c5d" providerId="LiveId" clId="{155BF465-3E5A-4BC1-9710-A276E6686D09}" dt="2019-04-27T18:01:42.685" v="2" actId="27636"/>
          <ac:spMkLst>
            <pc:docMk/>
            <pc:sldMk cId="2539686573" sldId="280"/>
            <ac:spMk id="62" creationId="{00000000-0000-0000-0000-000000000000}"/>
          </ac:spMkLst>
        </pc:spChg>
        <pc:grpChg chg="del">
          <ac:chgData name="Erkan ŞİRİN" userId="7f10ce1d6aaf8c5d" providerId="LiveId" clId="{155BF465-3E5A-4BC1-9710-A276E6686D09}" dt="2019-04-27T18:02:02.542" v="8" actId="478"/>
          <ac:grpSpMkLst>
            <pc:docMk/>
            <pc:sldMk cId="2539686573" sldId="280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02.976" v="9"/>
          <ac:picMkLst>
            <pc:docMk/>
            <pc:sldMk cId="2539686573" sldId="280"/>
            <ac:picMk id="97" creationId="{0805E21E-303C-498F-9C78-B504FC836417}"/>
          </ac:picMkLst>
        </pc:picChg>
      </pc:sldChg>
      <pc:sldChg chg="addSp delSp">
        <pc:chgData name="Erkan ŞİRİN" userId="7f10ce1d6aaf8c5d" providerId="LiveId" clId="{155BF465-3E5A-4BC1-9710-A276E6686D09}" dt="2019-04-27T18:02:06.295" v="11"/>
        <pc:sldMkLst>
          <pc:docMk/>
          <pc:sldMk cId="1139992792" sldId="281"/>
        </pc:sldMkLst>
        <pc:grpChg chg="del">
          <ac:chgData name="Erkan ŞİRİN" userId="7f10ce1d6aaf8c5d" providerId="LiveId" clId="{155BF465-3E5A-4BC1-9710-A276E6686D09}" dt="2019-04-27T18:02:05.669" v="10" actId="478"/>
          <ac:grpSpMkLst>
            <pc:docMk/>
            <pc:sldMk cId="113999279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06.295" v="11"/>
          <ac:picMkLst>
            <pc:docMk/>
            <pc:sldMk cId="1139992792" sldId="281"/>
            <ac:picMk id="170" creationId="{D202D246-62FB-4628-B924-7EA054AC0288}"/>
          </ac:picMkLst>
        </pc:picChg>
      </pc:sldChg>
      <pc:sldChg chg="addSp delSp">
        <pc:chgData name="Erkan ŞİRİN" userId="7f10ce1d6aaf8c5d" providerId="LiveId" clId="{155BF465-3E5A-4BC1-9710-A276E6686D09}" dt="2019-04-27T18:02:15.559" v="15"/>
        <pc:sldMkLst>
          <pc:docMk/>
          <pc:sldMk cId="4249067719" sldId="285"/>
        </pc:sldMkLst>
        <pc:grpChg chg="del">
          <ac:chgData name="Erkan ŞİRİN" userId="7f10ce1d6aaf8c5d" providerId="LiveId" clId="{155BF465-3E5A-4BC1-9710-A276E6686D09}" dt="2019-04-27T18:02:15.016" v="14" actId="478"/>
          <ac:grpSpMkLst>
            <pc:docMk/>
            <pc:sldMk cId="4249067719" sldId="285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2:15.559" v="15"/>
          <ac:picMkLst>
            <pc:docMk/>
            <pc:sldMk cId="4249067719" sldId="285"/>
            <ac:picMk id="24" creationId="{DF543050-59CC-4FB9-A6B0-41166DA9BAE5}"/>
          </ac:picMkLst>
        </pc:picChg>
      </pc:sldChg>
      <pc:sldChg chg="addSp delSp">
        <pc:chgData name="Erkan ŞİRİN" userId="7f10ce1d6aaf8c5d" providerId="LiveId" clId="{155BF465-3E5A-4BC1-9710-A276E6686D09}" dt="2019-04-27T18:01:59.791" v="7"/>
        <pc:sldMkLst>
          <pc:docMk/>
          <pc:sldMk cId="633710984" sldId="286"/>
        </pc:sldMkLst>
        <pc:grpChg chg="del">
          <ac:chgData name="Erkan ŞİRİN" userId="7f10ce1d6aaf8c5d" providerId="LiveId" clId="{155BF465-3E5A-4BC1-9710-A276E6686D09}" dt="2019-04-27T18:01:59.167" v="6" actId="478"/>
          <ac:grpSpMkLst>
            <pc:docMk/>
            <pc:sldMk cId="633710984" sldId="286"/>
            <ac:grpSpMk id="15" creationId="{00000000-0000-0000-0000-000000000000}"/>
          </ac:grpSpMkLst>
        </pc:grpChg>
        <pc:picChg chg="add">
          <ac:chgData name="Erkan ŞİRİN" userId="7f10ce1d6aaf8c5d" providerId="LiveId" clId="{155BF465-3E5A-4BC1-9710-A276E6686D09}" dt="2019-04-27T18:01:59.791" v="7"/>
          <ac:picMkLst>
            <pc:docMk/>
            <pc:sldMk cId="633710984" sldId="286"/>
            <ac:picMk id="13" creationId="{395EEFFC-F6BD-4E17-8CF9-36DBB450A5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472212"/>
            <a:ext cx="9144000" cy="122335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Çalışma Planı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Action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875EF62-CF40-4425-957D-2FD058391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Ders İçeriği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58668" y="1372107"/>
            <a:ext cx="99085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Spark Çalışma Planı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Mantıksal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Fiziksel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 err="1">
                <a:solidFill>
                  <a:srgbClr val="404041"/>
                </a:solidFill>
                <a:latin typeface="Roboto"/>
              </a:rPr>
              <a:t>Transformation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 ve Action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 err="1">
                <a:solidFill>
                  <a:srgbClr val="404041"/>
                </a:solidFill>
                <a:latin typeface="Roboto"/>
              </a:rPr>
              <a:t>Lazy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 Evaluation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7974391-65CA-4755-887E-D78003EA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Çalışma Planı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452030" y="1582172"/>
            <a:ext cx="99085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Kod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Spark mantıksal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Spark fiziksel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Fiziksel planın icrası (kodun çalıştırılması)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95EEFFC-F6BD-4E17-8CF9-36DBB450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0684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Mantıksal Plan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228596" y="948958"/>
            <a:ext cx="3975917" cy="1569990"/>
            <a:chOff x="228596" y="1444516"/>
            <a:chExt cx="3975917" cy="1569990"/>
          </a:xfrm>
        </p:grpSpPr>
        <p:grpSp>
          <p:nvGrpSpPr>
            <p:cNvPr id="9" name="Grup 8"/>
            <p:cNvGrpSpPr/>
            <p:nvPr/>
          </p:nvGrpSpPr>
          <p:grpSpPr>
            <a:xfrm>
              <a:off x="228596" y="1808704"/>
              <a:ext cx="3975917" cy="1205802"/>
              <a:chOff x="228596" y="1808704"/>
              <a:chExt cx="3975917" cy="1205802"/>
            </a:xfrm>
          </p:grpSpPr>
          <p:sp>
            <p:nvSpPr>
              <p:cNvPr id="3" name="Akış Çizelgesi: Kart 2"/>
              <p:cNvSpPr/>
              <p:nvPr/>
            </p:nvSpPr>
            <p:spPr>
              <a:xfrm>
                <a:off x="228596" y="1808704"/>
                <a:ext cx="3975917" cy="1205802"/>
              </a:xfrm>
              <a:prstGeom prst="flowChartPunchedCar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Dikdörtgen 1"/>
              <p:cNvSpPr/>
              <p:nvPr/>
            </p:nvSpPr>
            <p:spPr>
              <a:xfrm>
                <a:off x="316033" y="2075787"/>
                <a:ext cx="3801041" cy="938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>
                    <a:latin typeface="Consolas" panose="020B0609020204030204" pitchFamily="49" charset="0"/>
                  </a:rPr>
                  <a:t>val</a:t>
                </a:r>
                <a:r>
                  <a:rPr lang="en-US" sz="1100" dirty="0">
                    <a:latin typeface="Consolas" panose="020B0609020204030204" pitchFamily="49" charset="0"/>
                  </a:rPr>
                  <a:t> </a:t>
                </a:r>
                <a:r>
                  <a:rPr lang="en-US" sz="1100" dirty="0" err="1">
                    <a:latin typeface="Consolas" panose="020B0609020204030204" pitchFamily="49" charset="0"/>
                  </a:rPr>
                  <a:t>df</a:t>
                </a:r>
                <a:r>
                  <a:rPr lang="en-US" sz="1100" dirty="0">
                    <a:latin typeface="Consolas" panose="020B0609020204030204" pitchFamily="49" charset="0"/>
                  </a:rPr>
                  <a:t> = </a:t>
                </a:r>
                <a:r>
                  <a:rPr lang="en-US" sz="1100" dirty="0" err="1">
                    <a:latin typeface="Consolas" panose="020B0609020204030204" pitchFamily="49" charset="0"/>
                  </a:rPr>
                  <a:t>spark.read.format</a:t>
                </a:r>
                <a:r>
                  <a:rPr lang="en-US" sz="1100" dirty="0">
                    <a:latin typeface="Consolas" panose="020B0609020204030204" pitchFamily="49" charset="0"/>
                  </a:rPr>
                  <a:t>("csv").load("path")</a:t>
                </a:r>
                <a:endParaRPr lang="tr-TR" sz="1100" dirty="0">
                  <a:latin typeface="Consolas" panose="020B0609020204030204" pitchFamily="49" charset="0"/>
                </a:endParaRPr>
              </a:p>
              <a:p>
                <a:r>
                  <a:rPr lang="tr-TR" sz="1100" dirty="0" err="1">
                    <a:solidFill>
                      <a:srgbClr val="404041"/>
                    </a:solidFill>
                    <a:latin typeface="Consolas" panose="020B0609020204030204" pitchFamily="49" charset="0"/>
                  </a:rPr>
                  <a:t>val</a:t>
                </a:r>
                <a:r>
                  <a:rPr lang="tr-TR" sz="1100" dirty="0">
                    <a:solidFill>
                      <a:srgbClr val="404041"/>
                    </a:solidFill>
                    <a:latin typeface="Consolas" panose="020B0609020204030204" pitchFamily="49" charset="0"/>
                  </a:rPr>
                  <a:t> df2 = </a:t>
                </a:r>
                <a:r>
                  <a:rPr lang="tr-TR" sz="1100" dirty="0" err="1">
                    <a:latin typeface="Consolas" panose="020B0609020204030204" pitchFamily="49" charset="0"/>
                  </a:rPr>
                  <a:t>df.withColumn</a:t>
                </a:r>
                <a:r>
                  <a:rPr lang="tr-TR" sz="1100" dirty="0">
                    <a:latin typeface="Consolas" panose="020B0609020204030204" pitchFamily="49" charset="0"/>
                  </a:rPr>
                  <a:t>("</a:t>
                </a:r>
                <a:r>
                  <a:rPr lang="tr-TR" sz="1100" dirty="0" err="1">
                    <a:latin typeface="Consolas" panose="020B0609020204030204" pitchFamily="49" charset="0"/>
                  </a:rPr>
                  <a:t>Yil</a:t>
                </a:r>
                <a:r>
                  <a:rPr lang="tr-TR" sz="1100" dirty="0">
                    <a:latin typeface="Consolas" panose="020B0609020204030204" pitchFamily="49" charset="0"/>
                  </a:rPr>
                  <a:t>", </a:t>
                </a:r>
                <a:r>
                  <a:rPr lang="tr-TR" sz="1100" b="1" dirty="0" err="1">
                    <a:latin typeface="Consolas" panose="020B0609020204030204" pitchFamily="49" charset="0"/>
                  </a:rPr>
                  <a:t>year</a:t>
                </a:r>
                <a:r>
                  <a:rPr lang="tr-TR" sz="1100" dirty="0">
                    <a:latin typeface="Consolas" panose="020B0609020204030204" pitchFamily="49" charset="0"/>
                  </a:rPr>
                  <a:t>($"Tarih"))</a:t>
                </a:r>
              </a:p>
              <a:p>
                <a:r>
                  <a:rPr lang="tr-TR" sz="1100" dirty="0" err="1">
                    <a:solidFill>
                      <a:srgbClr val="404041"/>
                    </a:solidFill>
                    <a:latin typeface="Consolas" panose="020B0609020204030204" pitchFamily="49" charset="0"/>
                  </a:rPr>
                  <a:t>val</a:t>
                </a:r>
                <a:r>
                  <a:rPr lang="tr-TR" sz="1100" dirty="0">
                    <a:solidFill>
                      <a:srgbClr val="404041"/>
                    </a:solidFill>
                    <a:latin typeface="Consolas" panose="020B0609020204030204" pitchFamily="49" charset="0"/>
                  </a:rPr>
                  <a:t> df3 = </a:t>
                </a:r>
                <a:r>
                  <a:rPr lang="tr-TR" sz="1100" dirty="0">
                    <a:latin typeface="Consolas" panose="020B0609020204030204" pitchFamily="49" charset="0"/>
                  </a:rPr>
                  <a:t>df2.withColumn("Ay", </a:t>
                </a:r>
                <a:r>
                  <a:rPr lang="tr-TR" sz="1100" b="1" dirty="0" err="1">
                    <a:latin typeface="Consolas" panose="020B0609020204030204" pitchFamily="49" charset="0"/>
                  </a:rPr>
                  <a:t>month</a:t>
                </a:r>
                <a:r>
                  <a:rPr lang="tr-TR" sz="1100" dirty="0">
                    <a:latin typeface="Consolas" panose="020B0609020204030204" pitchFamily="49" charset="0"/>
                  </a:rPr>
                  <a:t>($"Tarih"))</a:t>
                </a:r>
              </a:p>
              <a:p>
                <a:r>
                  <a:rPr lang="tr-TR" sz="1100" dirty="0">
                    <a:solidFill>
                      <a:srgbClr val="404041"/>
                    </a:solidFill>
                    <a:latin typeface="Consolas" panose="020B0609020204030204" pitchFamily="49" charset="0"/>
                  </a:rPr>
                  <a:t>df3.show()</a:t>
                </a:r>
              </a:p>
              <a:p>
                <a:endParaRPr lang="en-US" sz="11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8" name="Unvan 1"/>
            <p:cNvSpPr txBox="1">
              <a:spLocks/>
            </p:cNvSpPr>
            <p:nvPr/>
          </p:nvSpPr>
          <p:spPr>
            <a:xfrm>
              <a:off x="1092739" y="1444516"/>
              <a:ext cx="2247627" cy="3286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Kullanıcı kodu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ağ Ok 19"/>
          <p:cNvSpPr/>
          <p:nvPr/>
        </p:nvSpPr>
        <p:spPr>
          <a:xfrm>
            <a:off x="4411614" y="1712773"/>
            <a:ext cx="85868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up 56"/>
          <p:cNvGrpSpPr/>
          <p:nvPr/>
        </p:nvGrpSpPr>
        <p:grpSpPr>
          <a:xfrm>
            <a:off x="1452030" y="3605760"/>
            <a:ext cx="2247627" cy="2067025"/>
            <a:chOff x="4768782" y="709729"/>
            <a:chExt cx="2247627" cy="2067025"/>
          </a:xfrm>
        </p:grpSpPr>
        <p:grpSp>
          <p:nvGrpSpPr>
            <p:cNvPr id="45" name="Grup 44"/>
            <p:cNvGrpSpPr/>
            <p:nvPr/>
          </p:nvGrpSpPr>
          <p:grpSpPr>
            <a:xfrm>
              <a:off x="5572627" y="1326346"/>
              <a:ext cx="680980" cy="1450408"/>
              <a:chOff x="5542482" y="1113306"/>
              <a:chExt cx="680980" cy="1450408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5556738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ikdörtgen 21"/>
              <p:cNvSpPr/>
              <p:nvPr/>
            </p:nvSpPr>
            <p:spPr>
              <a:xfrm>
                <a:off x="6052640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6052640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6052640" y="1938929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/>
              <p:cNvSpPr/>
              <p:nvPr/>
            </p:nvSpPr>
            <p:spPr>
              <a:xfrm>
                <a:off x="6052640" y="2354600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kış Çizelgesi: Manyetik Disk 26"/>
              <p:cNvSpPr/>
              <p:nvPr/>
            </p:nvSpPr>
            <p:spPr>
              <a:xfrm>
                <a:off x="5542482" y="2309834"/>
                <a:ext cx="170822" cy="2538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Ok Bağlayıcısı 28"/>
              <p:cNvCxnSpPr>
                <a:stCxn id="21" idx="2"/>
                <a:endCxn id="24" idx="1"/>
              </p:cNvCxnSpPr>
              <p:nvPr/>
            </p:nvCxnSpPr>
            <p:spPr>
              <a:xfrm>
                <a:off x="5642149" y="1277654"/>
                <a:ext cx="410491" cy="333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Ok Bağlayıcısı 32"/>
              <p:cNvCxnSpPr>
                <a:stCxn id="22" idx="2"/>
                <a:endCxn id="24" idx="0"/>
              </p:cNvCxnSpPr>
              <p:nvPr/>
            </p:nvCxnSpPr>
            <p:spPr>
              <a:xfrm>
                <a:off x="6138051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Ok Bağlayıcısı 34"/>
              <p:cNvCxnSpPr>
                <a:stCxn id="24" idx="2"/>
                <a:endCxn id="25" idx="0"/>
              </p:cNvCxnSpPr>
              <p:nvPr/>
            </p:nvCxnSpPr>
            <p:spPr>
              <a:xfrm>
                <a:off x="6138051" y="1693325"/>
                <a:ext cx="0" cy="245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Ok Bağlayıcısı 36"/>
              <p:cNvCxnSpPr>
                <a:stCxn id="25" idx="2"/>
                <a:endCxn id="26" idx="0"/>
              </p:cNvCxnSpPr>
              <p:nvPr/>
            </p:nvCxnSpPr>
            <p:spPr>
              <a:xfrm>
                <a:off x="6138051" y="2103277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Ok Bağlayıcısı 38"/>
              <p:cNvCxnSpPr>
                <a:stCxn id="26" idx="1"/>
                <a:endCxn id="27" idx="4"/>
              </p:cNvCxnSpPr>
              <p:nvPr/>
            </p:nvCxnSpPr>
            <p:spPr>
              <a:xfrm flipH="1">
                <a:off x="5713304" y="2436774"/>
                <a:ext cx="33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Unvan 1"/>
            <p:cNvSpPr txBox="1">
              <a:spLocks/>
            </p:cNvSpPr>
            <p:nvPr/>
          </p:nvSpPr>
          <p:spPr>
            <a:xfrm>
              <a:off x="4768782" y="709729"/>
              <a:ext cx="2247627" cy="53730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Optimize edilmiş</a:t>
              </a:r>
            </a:p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mantıksal plan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Sağ Ok 54"/>
          <p:cNvSpPr/>
          <p:nvPr/>
        </p:nvSpPr>
        <p:spPr>
          <a:xfrm>
            <a:off x="6614265" y="1712773"/>
            <a:ext cx="85868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up 75"/>
          <p:cNvGrpSpPr/>
          <p:nvPr/>
        </p:nvGrpSpPr>
        <p:grpSpPr>
          <a:xfrm>
            <a:off x="7319838" y="1149202"/>
            <a:ext cx="2247627" cy="1307285"/>
            <a:chOff x="7631081" y="926858"/>
            <a:chExt cx="2247627" cy="1307285"/>
          </a:xfrm>
        </p:grpSpPr>
        <p:grpSp>
          <p:nvGrpSpPr>
            <p:cNvPr id="54" name="Grup 53"/>
            <p:cNvGrpSpPr/>
            <p:nvPr/>
          </p:nvGrpSpPr>
          <p:grpSpPr>
            <a:xfrm>
              <a:off x="8380879" y="1452008"/>
              <a:ext cx="813917" cy="782135"/>
              <a:chOff x="8611437" y="1247032"/>
              <a:chExt cx="813917" cy="782135"/>
            </a:xfrm>
          </p:grpSpPr>
          <p:sp>
            <p:nvSpPr>
              <p:cNvPr id="48" name="Akış Çizelgesi: Çok Sayıda Belge 47"/>
              <p:cNvSpPr/>
              <p:nvPr/>
            </p:nvSpPr>
            <p:spPr>
              <a:xfrm>
                <a:off x="8611437" y="1247032"/>
                <a:ext cx="813917" cy="782135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/>
              <p:cNvCxnSpPr/>
              <p:nvPr/>
            </p:nvCxnSpPr>
            <p:spPr>
              <a:xfrm>
                <a:off x="8782259" y="1580229"/>
                <a:ext cx="412537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>
              <a:xfrm>
                <a:off x="8779186" y="1638099"/>
                <a:ext cx="412537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>
              <a:xfrm>
                <a:off x="8779185" y="1733861"/>
                <a:ext cx="412537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>
              <a:xfrm>
                <a:off x="8779185" y="1836132"/>
                <a:ext cx="412537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Unvan 1"/>
            <p:cNvSpPr txBox="1">
              <a:spLocks/>
            </p:cNvSpPr>
            <p:nvPr/>
          </p:nvSpPr>
          <p:spPr>
            <a:xfrm>
              <a:off x="7631081" y="926858"/>
              <a:ext cx="2247627" cy="3286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Katalog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up 59"/>
          <p:cNvGrpSpPr/>
          <p:nvPr/>
        </p:nvGrpSpPr>
        <p:grpSpPr>
          <a:xfrm>
            <a:off x="9715309" y="3359999"/>
            <a:ext cx="2107748" cy="2111681"/>
            <a:chOff x="4768783" y="665073"/>
            <a:chExt cx="2107748" cy="2111681"/>
          </a:xfrm>
        </p:grpSpPr>
        <p:grpSp>
          <p:nvGrpSpPr>
            <p:cNvPr id="61" name="Grup 60"/>
            <p:cNvGrpSpPr/>
            <p:nvPr/>
          </p:nvGrpSpPr>
          <p:grpSpPr>
            <a:xfrm>
              <a:off x="5572627" y="1326346"/>
              <a:ext cx="680980" cy="1450408"/>
              <a:chOff x="5542482" y="1113306"/>
              <a:chExt cx="680980" cy="1450408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5556738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6052640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ikdörtgen 64"/>
              <p:cNvSpPr/>
              <p:nvPr/>
            </p:nvSpPr>
            <p:spPr>
              <a:xfrm>
                <a:off x="5556738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ikdörtgen 65"/>
              <p:cNvSpPr/>
              <p:nvPr/>
            </p:nvSpPr>
            <p:spPr>
              <a:xfrm>
                <a:off x="6052640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ikdörtgen 66"/>
              <p:cNvSpPr/>
              <p:nvPr/>
            </p:nvSpPr>
            <p:spPr>
              <a:xfrm>
                <a:off x="6052640" y="1938929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6052640" y="2354600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kış Çizelgesi: Manyetik Disk 68"/>
              <p:cNvSpPr/>
              <p:nvPr/>
            </p:nvSpPr>
            <p:spPr>
              <a:xfrm>
                <a:off x="5542482" y="2309834"/>
                <a:ext cx="170822" cy="2538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Düz Ok Bağlayıcısı 69"/>
              <p:cNvCxnSpPr>
                <a:stCxn id="63" idx="2"/>
                <a:endCxn id="65" idx="0"/>
              </p:cNvCxnSpPr>
              <p:nvPr/>
            </p:nvCxnSpPr>
            <p:spPr>
              <a:xfrm>
                <a:off x="5642149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Düz Ok Bağlayıcısı 70"/>
              <p:cNvCxnSpPr>
                <a:stCxn id="65" idx="3"/>
                <a:endCxn id="66" idx="1"/>
              </p:cNvCxnSpPr>
              <p:nvPr/>
            </p:nvCxnSpPr>
            <p:spPr>
              <a:xfrm>
                <a:off x="5727560" y="1611151"/>
                <a:ext cx="325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Düz Ok Bağlayıcısı 71"/>
              <p:cNvCxnSpPr>
                <a:stCxn id="64" idx="2"/>
                <a:endCxn id="66" idx="0"/>
              </p:cNvCxnSpPr>
              <p:nvPr/>
            </p:nvCxnSpPr>
            <p:spPr>
              <a:xfrm>
                <a:off x="6138051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Ok Bağlayıcısı 72"/>
              <p:cNvCxnSpPr>
                <a:stCxn id="66" idx="2"/>
                <a:endCxn id="67" idx="0"/>
              </p:cNvCxnSpPr>
              <p:nvPr/>
            </p:nvCxnSpPr>
            <p:spPr>
              <a:xfrm>
                <a:off x="6138051" y="1693325"/>
                <a:ext cx="0" cy="245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Ok Bağlayıcısı 73"/>
              <p:cNvCxnSpPr>
                <a:stCxn id="67" idx="2"/>
                <a:endCxn id="68" idx="0"/>
              </p:cNvCxnSpPr>
              <p:nvPr/>
            </p:nvCxnSpPr>
            <p:spPr>
              <a:xfrm>
                <a:off x="6138051" y="2103277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Ok Bağlayıcısı 74"/>
              <p:cNvCxnSpPr>
                <a:stCxn id="68" idx="1"/>
                <a:endCxn id="69" idx="4"/>
              </p:cNvCxnSpPr>
              <p:nvPr/>
            </p:nvCxnSpPr>
            <p:spPr>
              <a:xfrm flipH="1">
                <a:off x="5713304" y="2436774"/>
                <a:ext cx="33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Unvan 1"/>
            <p:cNvSpPr txBox="1">
              <a:spLocks/>
            </p:cNvSpPr>
            <p:nvPr/>
          </p:nvSpPr>
          <p:spPr>
            <a:xfrm>
              <a:off x="4768783" y="665073"/>
              <a:ext cx="2107748" cy="5819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tr-TR" sz="1800" b="1" dirty="0" err="1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Çözümlenmeiş</a:t>
              </a:r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mantıksal plan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Sağ Ok 76"/>
          <p:cNvSpPr/>
          <p:nvPr/>
        </p:nvSpPr>
        <p:spPr>
          <a:xfrm>
            <a:off x="9167189" y="1728293"/>
            <a:ext cx="85868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ikdörtgen 77"/>
          <p:cNvSpPr/>
          <p:nvPr/>
        </p:nvSpPr>
        <p:spPr>
          <a:xfrm>
            <a:off x="6024030" y="4338972"/>
            <a:ext cx="1657978" cy="1172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Optimizer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Sağ Ok 78"/>
          <p:cNvSpPr/>
          <p:nvPr/>
        </p:nvSpPr>
        <p:spPr>
          <a:xfrm rot="10800000">
            <a:off x="8542628" y="4613095"/>
            <a:ext cx="113016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ağ Ok 79"/>
          <p:cNvSpPr/>
          <p:nvPr/>
        </p:nvSpPr>
        <p:spPr>
          <a:xfrm rot="10800000">
            <a:off x="4140134" y="4681807"/>
            <a:ext cx="113016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up 80"/>
          <p:cNvGrpSpPr/>
          <p:nvPr/>
        </p:nvGrpSpPr>
        <p:grpSpPr>
          <a:xfrm>
            <a:off x="4921182" y="1070736"/>
            <a:ext cx="2247627" cy="1858418"/>
            <a:chOff x="4768782" y="918336"/>
            <a:chExt cx="2247627" cy="1858418"/>
          </a:xfrm>
        </p:grpSpPr>
        <p:grpSp>
          <p:nvGrpSpPr>
            <p:cNvPr id="82" name="Grup 81"/>
            <p:cNvGrpSpPr/>
            <p:nvPr/>
          </p:nvGrpSpPr>
          <p:grpSpPr>
            <a:xfrm>
              <a:off x="5572627" y="1326346"/>
              <a:ext cx="680980" cy="1450408"/>
              <a:chOff x="5542482" y="1113306"/>
              <a:chExt cx="680980" cy="1450408"/>
            </a:xfrm>
          </p:grpSpPr>
          <p:sp>
            <p:nvSpPr>
              <p:cNvPr id="84" name="Dikdörtgen 83"/>
              <p:cNvSpPr/>
              <p:nvPr/>
            </p:nvSpPr>
            <p:spPr>
              <a:xfrm>
                <a:off x="5556738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6052640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5556738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Dikdörtgen 86"/>
              <p:cNvSpPr/>
              <p:nvPr/>
            </p:nvSpPr>
            <p:spPr>
              <a:xfrm>
                <a:off x="6052640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Dikdörtgen 87"/>
              <p:cNvSpPr/>
              <p:nvPr/>
            </p:nvSpPr>
            <p:spPr>
              <a:xfrm>
                <a:off x="6052640" y="1938929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6052640" y="2354600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kış Çizelgesi: Manyetik Disk 89"/>
              <p:cNvSpPr/>
              <p:nvPr/>
            </p:nvSpPr>
            <p:spPr>
              <a:xfrm>
                <a:off x="5542482" y="2309834"/>
                <a:ext cx="170822" cy="2538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Ok Bağlayıcısı 90"/>
              <p:cNvCxnSpPr>
                <a:stCxn id="84" idx="2"/>
                <a:endCxn id="86" idx="0"/>
              </p:cNvCxnSpPr>
              <p:nvPr/>
            </p:nvCxnSpPr>
            <p:spPr>
              <a:xfrm>
                <a:off x="5642149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Ok Bağlayıcısı 91"/>
              <p:cNvCxnSpPr>
                <a:stCxn id="86" idx="3"/>
                <a:endCxn id="87" idx="1"/>
              </p:cNvCxnSpPr>
              <p:nvPr/>
            </p:nvCxnSpPr>
            <p:spPr>
              <a:xfrm>
                <a:off x="5727560" y="1611151"/>
                <a:ext cx="325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Ok Bağlayıcısı 92"/>
              <p:cNvCxnSpPr>
                <a:stCxn id="85" idx="2"/>
                <a:endCxn id="87" idx="0"/>
              </p:cNvCxnSpPr>
              <p:nvPr/>
            </p:nvCxnSpPr>
            <p:spPr>
              <a:xfrm>
                <a:off x="6138051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Düz Ok Bağlayıcısı 93"/>
              <p:cNvCxnSpPr>
                <a:stCxn id="87" idx="2"/>
                <a:endCxn id="88" idx="0"/>
              </p:cNvCxnSpPr>
              <p:nvPr/>
            </p:nvCxnSpPr>
            <p:spPr>
              <a:xfrm>
                <a:off x="6138051" y="1693325"/>
                <a:ext cx="0" cy="245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Ok Bağlayıcısı 94"/>
              <p:cNvCxnSpPr>
                <a:stCxn id="88" idx="2"/>
                <a:endCxn id="89" idx="0"/>
              </p:cNvCxnSpPr>
              <p:nvPr/>
            </p:nvCxnSpPr>
            <p:spPr>
              <a:xfrm>
                <a:off x="6138051" y="2103277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Ok Bağlayıcısı 95"/>
              <p:cNvCxnSpPr>
                <a:stCxn id="89" idx="1"/>
                <a:endCxn id="90" idx="4"/>
              </p:cNvCxnSpPr>
              <p:nvPr/>
            </p:nvCxnSpPr>
            <p:spPr>
              <a:xfrm flipH="1">
                <a:off x="5713304" y="2436774"/>
                <a:ext cx="33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Unvan 1"/>
            <p:cNvSpPr txBox="1">
              <a:spLocks/>
            </p:cNvSpPr>
            <p:nvPr/>
          </p:nvSpPr>
          <p:spPr>
            <a:xfrm>
              <a:off x="4768782" y="918336"/>
              <a:ext cx="2247627" cy="3286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Taslak mantıksal plan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Dikdörtgen 97"/>
          <p:cNvSpPr/>
          <p:nvPr/>
        </p:nvSpPr>
        <p:spPr>
          <a:xfrm>
            <a:off x="10165079" y="1182572"/>
            <a:ext cx="1657978" cy="1172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Sağ Ok 98"/>
          <p:cNvSpPr/>
          <p:nvPr/>
        </p:nvSpPr>
        <p:spPr>
          <a:xfrm rot="5400000">
            <a:off x="10506339" y="2735087"/>
            <a:ext cx="85868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Resim 96">
            <a:extLst>
              <a:ext uri="{FF2B5EF4-FFF2-40B4-BE49-F238E27FC236}">
                <a16:creationId xmlns:a16="http://schemas.microsoft.com/office/drawing/2014/main" id="{0805E21E-303C-498F-9C78-B504FC83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0684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Fiziksel Plan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266570" y="1113272"/>
            <a:ext cx="2247627" cy="2067025"/>
            <a:chOff x="4768782" y="709729"/>
            <a:chExt cx="2247627" cy="2067025"/>
          </a:xfrm>
        </p:grpSpPr>
        <p:grpSp>
          <p:nvGrpSpPr>
            <p:cNvPr id="45" name="Grup 44"/>
            <p:cNvGrpSpPr/>
            <p:nvPr/>
          </p:nvGrpSpPr>
          <p:grpSpPr>
            <a:xfrm>
              <a:off x="5572627" y="1326346"/>
              <a:ext cx="680980" cy="1450408"/>
              <a:chOff x="5542482" y="1113306"/>
              <a:chExt cx="680980" cy="1450408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5556738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ikdörtgen 21"/>
              <p:cNvSpPr/>
              <p:nvPr/>
            </p:nvSpPr>
            <p:spPr>
              <a:xfrm>
                <a:off x="6052640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6052640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6052640" y="1938929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/>
              <p:cNvSpPr/>
              <p:nvPr/>
            </p:nvSpPr>
            <p:spPr>
              <a:xfrm>
                <a:off x="6052640" y="2354600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kış Çizelgesi: Manyetik Disk 26"/>
              <p:cNvSpPr/>
              <p:nvPr/>
            </p:nvSpPr>
            <p:spPr>
              <a:xfrm>
                <a:off x="5542482" y="2309834"/>
                <a:ext cx="170822" cy="2538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Ok Bağlayıcısı 28"/>
              <p:cNvCxnSpPr>
                <a:stCxn id="21" idx="2"/>
                <a:endCxn id="24" idx="1"/>
              </p:cNvCxnSpPr>
              <p:nvPr/>
            </p:nvCxnSpPr>
            <p:spPr>
              <a:xfrm>
                <a:off x="5642149" y="1277654"/>
                <a:ext cx="410491" cy="333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Ok Bağlayıcısı 32"/>
              <p:cNvCxnSpPr>
                <a:stCxn id="22" idx="2"/>
                <a:endCxn id="24" idx="0"/>
              </p:cNvCxnSpPr>
              <p:nvPr/>
            </p:nvCxnSpPr>
            <p:spPr>
              <a:xfrm>
                <a:off x="6138051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Ok Bağlayıcısı 34"/>
              <p:cNvCxnSpPr>
                <a:stCxn id="24" idx="2"/>
                <a:endCxn id="25" idx="0"/>
              </p:cNvCxnSpPr>
              <p:nvPr/>
            </p:nvCxnSpPr>
            <p:spPr>
              <a:xfrm>
                <a:off x="6138051" y="1693325"/>
                <a:ext cx="0" cy="245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Ok Bağlayıcısı 36"/>
              <p:cNvCxnSpPr>
                <a:stCxn id="25" idx="2"/>
                <a:endCxn id="26" idx="0"/>
              </p:cNvCxnSpPr>
              <p:nvPr/>
            </p:nvCxnSpPr>
            <p:spPr>
              <a:xfrm>
                <a:off x="6138051" y="2103277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Ok Bağlayıcısı 38"/>
              <p:cNvCxnSpPr>
                <a:stCxn id="26" idx="1"/>
                <a:endCxn id="27" idx="4"/>
              </p:cNvCxnSpPr>
              <p:nvPr/>
            </p:nvCxnSpPr>
            <p:spPr>
              <a:xfrm flipH="1">
                <a:off x="5713304" y="2436774"/>
                <a:ext cx="33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Unvan 1"/>
            <p:cNvSpPr txBox="1">
              <a:spLocks/>
            </p:cNvSpPr>
            <p:nvPr/>
          </p:nvSpPr>
          <p:spPr>
            <a:xfrm>
              <a:off x="4768782" y="709729"/>
              <a:ext cx="2247627" cy="53730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Optimize edilmiş</a:t>
              </a:r>
            </a:p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mantıksal plan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Sağ Ok 79"/>
          <p:cNvSpPr/>
          <p:nvPr/>
        </p:nvSpPr>
        <p:spPr>
          <a:xfrm>
            <a:off x="2121279" y="2014949"/>
            <a:ext cx="113016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 27"/>
          <p:cNvGrpSpPr/>
          <p:nvPr/>
        </p:nvGrpSpPr>
        <p:grpSpPr>
          <a:xfrm>
            <a:off x="3115566" y="948576"/>
            <a:ext cx="2247627" cy="2353017"/>
            <a:chOff x="3186925" y="1639443"/>
            <a:chExt cx="2247627" cy="2353017"/>
          </a:xfrm>
        </p:grpSpPr>
        <p:grpSp>
          <p:nvGrpSpPr>
            <p:cNvPr id="23" name="Grup 22"/>
            <p:cNvGrpSpPr/>
            <p:nvPr/>
          </p:nvGrpSpPr>
          <p:grpSpPr>
            <a:xfrm>
              <a:off x="3818372" y="2118205"/>
              <a:ext cx="964640" cy="1874255"/>
              <a:chOff x="3818372" y="2118205"/>
              <a:chExt cx="964640" cy="1874255"/>
            </a:xfrm>
          </p:grpSpPr>
          <p:sp>
            <p:nvSpPr>
              <p:cNvPr id="17" name="Dikdörtgen 16"/>
              <p:cNvSpPr/>
              <p:nvPr/>
            </p:nvSpPr>
            <p:spPr>
              <a:xfrm>
                <a:off x="3818372" y="2118205"/>
                <a:ext cx="944545" cy="1787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Dikdörtgen 100"/>
              <p:cNvSpPr/>
              <p:nvPr/>
            </p:nvSpPr>
            <p:spPr>
              <a:xfrm>
                <a:off x="3818373" y="2543192"/>
                <a:ext cx="944545" cy="1787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/>
              <p:cNvSpPr/>
              <p:nvPr/>
            </p:nvSpPr>
            <p:spPr>
              <a:xfrm>
                <a:off x="3838467" y="2973910"/>
                <a:ext cx="944545" cy="178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/>
              <p:cNvSpPr/>
              <p:nvPr/>
            </p:nvSpPr>
            <p:spPr>
              <a:xfrm>
                <a:off x="3838467" y="3393828"/>
                <a:ext cx="944545" cy="1787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Dikdörtgen 103"/>
              <p:cNvSpPr/>
              <p:nvPr/>
            </p:nvSpPr>
            <p:spPr>
              <a:xfrm>
                <a:off x="3838467" y="3813746"/>
                <a:ext cx="944545" cy="17871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Unvan 1"/>
            <p:cNvSpPr txBox="1">
              <a:spLocks/>
            </p:cNvSpPr>
            <p:nvPr/>
          </p:nvSpPr>
          <p:spPr>
            <a:xfrm>
              <a:off x="3186925" y="1639443"/>
              <a:ext cx="2247627" cy="4185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Fiziksel planlar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Sağ Ok 106"/>
          <p:cNvSpPr/>
          <p:nvPr/>
        </p:nvSpPr>
        <p:spPr>
          <a:xfrm>
            <a:off x="4949393" y="2020897"/>
            <a:ext cx="113016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 37"/>
          <p:cNvGrpSpPr/>
          <p:nvPr/>
        </p:nvGrpSpPr>
        <p:grpSpPr>
          <a:xfrm>
            <a:off x="5762993" y="1210712"/>
            <a:ext cx="2247627" cy="1661866"/>
            <a:chOff x="5835466" y="1781629"/>
            <a:chExt cx="2247627" cy="1661866"/>
          </a:xfrm>
        </p:grpSpPr>
        <p:grpSp>
          <p:nvGrpSpPr>
            <p:cNvPr id="36" name="Grup 35"/>
            <p:cNvGrpSpPr/>
            <p:nvPr/>
          </p:nvGrpSpPr>
          <p:grpSpPr>
            <a:xfrm>
              <a:off x="6389767" y="2402354"/>
              <a:ext cx="944545" cy="1041141"/>
              <a:chOff x="6240026" y="2265332"/>
              <a:chExt cx="944545" cy="1041141"/>
            </a:xfrm>
          </p:grpSpPr>
          <p:sp>
            <p:nvSpPr>
              <p:cNvPr id="30" name="Akış Çizelgesi: Birleştir 29"/>
              <p:cNvSpPr/>
              <p:nvPr/>
            </p:nvSpPr>
            <p:spPr>
              <a:xfrm>
                <a:off x="6240026" y="2265332"/>
                <a:ext cx="944545" cy="850636"/>
              </a:xfrm>
              <a:prstGeom prst="flowChartMer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Düz Bağlayıcı 31"/>
              <p:cNvCxnSpPr/>
              <p:nvPr/>
            </p:nvCxnSpPr>
            <p:spPr>
              <a:xfrm flipH="1">
                <a:off x="6712297" y="2906168"/>
                <a:ext cx="1" cy="4003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Unvan 1"/>
            <p:cNvSpPr txBox="1">
              <a:spLocks/>
            </p:cNvSpPr>
            <p:nvPr/>
          </p:nvSpPr>
          <p:spPr>
            <a:xfrm>
              <a:off x="5835466" y="1781629"/>
              <a:ext cx="2247627" cy="4185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Maliyet hesapla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Sağ Ok 109"/>
          <p:cNvSpPr/>
          <p:nvPr/>
        </p:nvSpPr>
        <p:spPr>
          <a:xfrm>
            <a:off x="7520378" y="2025402"/>
            <a:ext cx="1130160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 39"/>
          <p:cNvGrpSpPr/>
          <p:nvPr/>
        </p:nvGrpSpPr>
        <p:grpSpPr>
          <a:xfrm>
            <a:off x="8391253" y="1488726"/>
            <a:ext cx="2247627" cy="869842"/>
            <a:chOff x="8269431" y="2135045"/>
            <a:chExt cx="2247627" cy="869842"/>
          </a:xfrm>
        </p:grpSpPr>
        <p:sp>
          <p:nvSpPr>
            <p:cNvPr id="109" name="Dikdörtgen 108"/>
            <p:cNvSpPr/>
            <p:nvPr/>
          </p:nvSpPr>
          <p:spPr>
            <a:xfrm>
              <a:off x="9026477" y="2826173"/>
              <a:ext cx="944545" cy="178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Unvan 1"/>
            <p:cNvSpPr txBox="1">
              <a:spLocks/>
            </p:cNvSpPr>
            <p:nvPr/>
          </p:nvSpPr>
          <p:spPr>
            <a:xfrm>
              <a:off x="8269431" y="2135045"/>
              <a:ext cx="2247627" cy="4185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 iyi planı seç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up 179"/>
          <p:cNvGrpSpPr/>
          <p:nvPr/>
        </p:nvGrpSpPr>
        <p:grpSpPr>
          <a:xfrm>
            <a:off x="4955739" y="3625040"/>
            <a:ext cx="2247627" cy="2203666"/>
            <a:chOff x="7942659" y="3708018"/>
            <a:chExt cx="2247627" cy="2203666"/>
          </a:xfrm>
        </p:grpSpPr>
        <p:grpSp>
          <p:nvGrpSpPr>
            <p:cNvPr id="178" name="Grup 177"/>
            <p:cNvGrpSpPr/>
            <p:nvPr/>
          </p:nvGrpSpPr>
          <p:grpSpPr>
            <a:xfrm>
              <a:off x="8137331" y="4234742"/>
              <a:ext cx="1720940" cy="1676942"/>
              <a:chOff x="8137331" y="4234742"/>
              <a:chExt cx="1720940" cy="1676942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Yamuk 11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kdörtgen 11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uvarlatılmış Dikdörtgen 11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Düz Bağlayıcı 11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Düz Bağlayıcı 11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0" name="Resim 11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Grup 120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122" name="Yamuk 121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Yamuk 122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kdörtgen 123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Yuvarlatılmış Dikdörtgen 124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Düz Bağlayıcı 125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Resim 128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up 12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131" name="Yamuk 1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Yamuk 1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kdörtgen 1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Yuvarlatılmış Dikdörtgen 1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Düz Bağlayıcı 1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Düz Bağlayıcı 1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Düz Bağlayıcı 1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8" name="Resim 1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 138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140" name="Yamuk 139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Yamuk 140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kdörtgen 141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Yuvarlatılmış Dikdörtgen 142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Düz Bağlayıcı 143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7" name="Resim 14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up 147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Yuvarlatılmış Dikdörtgen 15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Düz Bağlayıcı 15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6" name="Resim 1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57" name="Grup 156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158" name="Yamuk 157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Yamuk 158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Dikdörtgen 159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Yuvarlatılmış Dikdörtgen 160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Düz Bağlayıcı 161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Düz Bağlayıcı 162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Düz Bağlayıcı 163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5" name="Resim 164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42" name="Düz Ok Bağlayıcısı 41"/>
              <p:cNvCxnSpPr>
                <a:stCxn id="115" idx="2"/>
                <a:endCxn id="142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Düz Ok Bağlayıcısı 165"/>
              <p:cNvCxnSpPr>
                <a:stCxn id="160" idx="3"/>
                <a:endCxn id="15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Düz Ok Bağlayıcısı 166"/>
              <p:cNvCxnSpPr>
                <a:stCxn id="124" idx="1"/>
                <a:endCxn id="142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Düz Ok Bağlayıcısı 167"/>
              <p:cNvCxnSpPr>
                <a:stCxn id="133" idx="3"/>
                <a:endCxn id="142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Düz Ok Bağlayıcısı 168"/>
              <p:cNvCxnSpPr>
                <a:stCxn id="160" idx="3"/>
                <a:endCxn id="124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Düz Ok Bağlayıcısı 171"/>
              <p:cNvCxnSpPr>
                <a:stCxn id="151" idx="1"/>
                <a:endCxn id="142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Düz Ok Bağlayıcısı 174"/>
              <p:cNvCxnSpPr>
                <a:stCxn id="115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Unvan 1"/>
            <p:cNvSpPr txBox="1">
              <a:spLocks/>
            </p:cNvSpPr>
            <p:nvPr/>
          </p:nvSpPr>
          <p:spPr>
            <a:xfrm>
              <a:off x="7942659" y="3708018"/>
              <a:ext cx="2247627" cy="4185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Çalıştır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1" name="Sağ Ok 180"/>
          <p:cNvSpPr/>
          <p:nvPr/>
        </p:nvSpPr>
        <p:spPr>
          <a:xfrm rot="8209537">
            <a:off x="7082571" y="3699229"/>
            <a:ext cx="2759381" cy="358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Resim 169">
            <a:extLst>
              <a:ext uri="{FF2B5EF4-FFF2-40B4-BE49-F238E27FC236}">
                <a16:creationId xmlns:a16="http://schemas.microsoft.com/office/drawing/2014/main" id="{D202D246-62FB-4628-B924-7EA054AC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9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58242"/>
              </p:ext>
            </p:extLst>
          </p:nvPr>
        </p:nvGraphicFramePr>
        <p:xfrm>
          <a:off x="684687" y="1183026"/>
          <a:ext cx="1835655" cy="64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00">
                <a:tc>
                  <a:txBody>
                    <a:bodyPr/>
                    <a:lstStyle/>
                    <a:p>
                      <a:r>
                        <a:rPr lang="tr-TR" sz="1400" dirty="0" err="1"/>
                        <a:t>SiraNo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Tarih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0">
                <a:tc>
                  <a:txBody>
                    <a:bodyPr/>
                    <a:lstStyle/>
                    <a:p>
                      <a:r>
                        <a:rPr lang="tr-TR" sz="1400" dirty="0"/>
                        <a:t>1.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2018-07-04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Resi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180" y="3599755"/>
            <a:ext cx="1079297" cy="1048857"/>
          </a:xfrm>
          <a:prstGeom prst="rect">
            <a:avLst/>
          </a:prstGeom>
        </p:spPr>
      </p:pic>
      <p:sp>
        <p:nvSpPr>
          <p:cNvPr id="20" name="Bulut Belirtme Çizgisi 19"/>
          <p:cNvSpPr/>
          <p:nvPr/>
        </p:nvSpPr>
        <p:spPr>
          <a:xfrm>
            <a:off x="524117" y="1910255"/>
            <a:ext cx="2758105" cy="1211789"/>
          </a:xfrm>
          <a:prstGeom prst="cloudCallout">
            <a:avLst>
              <a:gd name="adj1" fmla="val -42130"/>
              <a:gd name="adj2" fmla="val 89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Tarih içinden yıl ve ayı rakam olarak al.</a:t>
            </a:r>
            <a:endParaRPr lang="en-US" dirty="0"/>
          </a:p>
        </p:txBody>
      </p:sp>
      <p:sp>
        <p:nvSpPr>
          <p:cNvPr id="23" name="Sağ Ok 22"/>
          <p:cNvSpPr/>
          <p:nvPr/>
        </p:nvSpPr>
        <p:spPr>
          <a:xfrm>
            <a:off x="7783050" y="1792972"/>
            <a:ext cx="1454929" cy="67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9637977" y="771788"/>
            <a:ext cx="1337226" cy="1977039"/>
            <a:chOff x="7837869" y="424215"/>
            <a:chExt cx="2869081" cy="4836914"/>
          </a:xfrm>
        </p:grpSpPr>
        <p:sp>
          <p:nvSpPr>
            <p:cNvPr id="24" name="Oval 23"/>
            <p:cNvSpPr/>
            <p:nvPr/>
          </p:nvSpPr>
          <p:spPr>
            <a:xfrm>
              <a:off x="8587308" y="1520222"/>
              <a:ext cx="469900" cy="4839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Düz Ok Bağlayıcısı 24"/>
            <p:cNvCxnSpPr>
              <a:stCxn id="24" idx="4"/>
              <a:endCxn id="26" idx="0"/>
            </p:cNvCxnSpPr>
            <p:nvPr/>
          </p:nvCxnSpPr>
          <p:spPr>
            <a:xfrm>
              <a:off x="8822258" y="2004216"/>
              <a:ext cx="450153" cy="567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037461" y="2571875"/>
              <a:ext cx="469901" cy="4839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415589" y="3682399"/>
              <a:ext cx="469900" cy="4839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415589" y="4777135"/>
              <a:ext cx="469900" cy="4839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Düz Ok Bağlayıcısı 28"/>
            <p:cNvCxnSpPr>
              <a:stCxn id="26" idx="4"/>
              <a:endCxn id="27" idx="0"/>
            </p:cNvCxnSpPr>
            <p:nvPr/>
          </p:nvCxnSpPr>
          <p:spPr>
            <a:xfrm>
              <a:off x="9272411" y="3055869"/>
              <a:ext cx="378128" cy="62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/>
            <p:cNvCxnSpPr>
              <a:stCxn id="27" idx="4"/>
              <a:endCxn id="28" idx="0"/>
            </p:cNvCxnSpPr>
            <p:nvPr/>
          </p:nvCxnSpPr>
          <p:spPr>
            <a:xfrm>
              <a:off x="9650539" y="4166393"/>
              <a:ext cx="0" cy="610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9553271" y="1304827"/>
              <a:ext cx="469900" cy="4839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Ok Bağlayıcısı 31"/>
            <p:cNvCxnSpPr>
              <a:stCxn id="31" idx="4"/>
              <a:endCxn id="26" idx="0"/>
            </p:cNvCxnSpPr>
            <p:nvPr/>
          </p:nvCxnSpPr>
          <p:spPr>
            <a:xfrm flipH="1">
              <a:off x="9272411" y="1788821"/>
              <a:ext cx="515810" cy="78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ikdörtgen 34"/>
            <p:cNvSpPr/>
            <p:nvPr/>
          </p:nvSpPr>
          <p:spPr>
            <a:xfrm>
              <a:off x="7837869" y="424215"/>
              <a:ext cx="2869081" cy="7906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5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Fiziksel Plan</a:t>
              </a:r>
              <a:endParaRPr lang="en-US" sz="15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 32"/>
          <p:cNvGrpSpPr/>
          <p:nvPr/>
        </p:nvGrpSpPr>
        <p:grpSpPr>
          <a:xfrm>
            <a:off x="5497525" y="1046285"/>
            <a:ext cx="2247627" cy="1858418"/>
            <a:chOff x="4768782" y="918336"/>
            <a:chExt cx="2247627" cy="1858418"/>
          </a:xfrm>
        </p:grpSpPr>
        <p:grpSp>
          <p:nvGrpSpPr>
            <p:cNvPr id="34" name="Grup 33"/>
            <p:cNvGrpSpPr/>
            <p:nvPr/>
          </p:nvGrpSpPr>
          <p:grpSpPr>
            <a:xfrm>
              <a:off x="5572627" y="1326346"/>
              <a:ext cx="680980" cy="1450408"/>
              <a:chOff x="5542482" y="1113306"/>
              <a:chExt cx="680980" cy="1450408"/>
            </a:xfrm>
          </p:grpSpPr>
          <p:sp>
            <p:nvSpPr>
              <p:cNvPr id="37" name="Dikdörtgen 36"/>
              <p:cNvSpPr/>
              <p:nvPr/>
            </p:nvSpPr>
            <p:spPr>
              <a:xfrm>
                <a:off x="5556738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kdörtgen 37"/>
              <p:cNvSpPr/>
              <p:nvPr/>
            </p:nvSpPr>
            <p:spPr>
              <a:xfrm>
                <a:off x="6052640" y="1113306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ikdörtgen 38"/>
              <p:cNvSpPr/>
              <p:nvPr/>
            </p:nvSpPr>
            <p:spPr>
              <a:xfrm>
                <a:off x="5556738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6052640" y="1528977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kdörtgen 40"/>
              <p:cNvSpPr/>
              <p:nvPr/>
            </p:nvSpPr>
            <p:spPr>
              <a:xfrm>
                <a:off x="6052640" y="1938929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6052640" y="2354600"/>
                <a:ext cx="170822" cy="164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kış Çizelgesi: Manyetik Disk 42"/>
              <p:cNvSpPr/>
              <p:nvPr/>
            </p:nvSpPr>
            <p:spPr>
              <a:xfrm>
                <a:off x="5542482" y="2309834"/>
                <a:ext cx="170822" cy="2538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Düz Ok Bağlayıcısı 43"/>
              <p:cNvCxnSpPr>
                <a:stCxn id="37" idx="2"/>
                <a:endCxn id="39" idx="0"/>
              </p:cNvCxnSpPr>
              <p:nvPr/>
            </p:nvCxnSpPr>
            <p:spPr>
              <a:xfrm>
                <a:off x="5642149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Ok Bağlayıcısı 44"/>
              <p:cNvCxnSpPr>
                <a:stCxn id="39" idx="3"/>
                <a:endCxn id="40" idx="1"/>
              </p:cNvCxnSpPr>
              <p:nvPr/>
            </p:nvCxnSpPr>
            <p:spPr>
              <a:xfrm>
                <a:off x="5727560" y="1611151"/>
                <a:ext cx="325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Ok Bağlayıcısı 45"/>
              <p:cNvCxnSpPr>
                <a:stCxn id="38" idx="2"/>
                <a:endCxn id="40" idx="0"/>
              </p:cNvCxnSpPr>
              <p:nvPr/>
            </p:nvCxnSpPr>
            <p:spPr>
              <a:xfrm>
                <a:off x="6138051" y="1277654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Ok Bağlayıcısı 46"/>
              <p:cNvCxnSpPr>
                <a:stCxn id="40" idx="2"/>
                <a:endCxn id="41" idx="0"/>
              </p:cNvCxnSpPr>
              <p:nvPr/>
            </p:nvCxnSpPr>
            <p:spPr>
              <a:xfrm>
                <a:off x="6138051" y="1693325"/>
                <a:ext cx="0" cy="245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Ok Bağlayıcısı 47"/>
              <p:cNvCxnSpPr>
                <a:stCxn id="41" idx="2"/>
                <a:endCxn id="42" idx="0"/>
              </p:cNvCxnSpPr>
              <p:nvPr/>
            </p:nvCxnSpPr>
            <p:spPr>
              <a:xfrm>
                <a:off x="6138051" y="2103277"/>
                <a:ext cx="0" cy="25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Ok Bağlayıcısı 48"/>
              <p:cNvCxnSpPr>
                <a:stCxn id="42" idx="1"/>
                <a:endCxn id="43" idx="4"/>
              </p:cNvCxnSpPr>
              <p:nvPr/>
            </p:nvCxnSpPr>
            <p:spPr>
              <a:xfrm flipH="1">
                <a:off x="5713304" y="2436774"/>
                <a:ext cx="33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Unvan 1"/>
            <p:cNvSpPr txBox="1">
              <a:spLocks/>
            </p:cNvSpPr>
            <p:nvPr/>
          </p:nvSpPr>
          <p:spPr>
            <a:xfrm>
              <a:off x="4768782" y="918336"/>
              <a:ext cx="2247627" cy="3286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Taslak mantıksal plan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Sağ Ok 49"/>
          <p:cNvSpPr/>
          <p:nvPr/>
        </p:nvSpPr>
        <p:spPr>
          <a:xfrm>
            <a:off x="3747070" y="1699019"/>
            <a:ext cx="1454929" cy="67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up 50"/>
          <p:cNvGrpSpPr/>
          <p:nvPr/>
        </p:nvGrpSpPr>
        <p:grpSpPr>
          <a:xfrm>
            <a:off x="4955739" y="3625040"/>
            <a:ext cx="2247627" cy="2203666"/>
            <a:chOff x="7942659" y="3708018"/>
            <a:chExt cx="2247627" cy="2203666"/>
          </a:xfrm>
        </p:grpSpPr>
        <p:grpSp>
          <p:nvGrpSpPr>
            <p:cNvPr id="52" name="Grup 51"/>
            <p:cNvGrpSpPr/>
            <p:nvPr/>
          </p:nvGrpSpPr>
          <p:grpSpPr>
            <a:xfrm>
              <a:off x="8137331" y="4234742"/>
              <a:ext cx="1720940" cy="1676942"/>
              <a:chOff x="8137331" y="4234742"/>
              <a:chExt cx="1720940" cy="1676942"/>
            </a:xfrm>
          </p:grpSpPr>
          <p:grpSp>
            <p:nvGrpSpPr>
              <p:cNvPr id="54" name="Grup 53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107" name="Yamuk 10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amuk 10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Dikdörtgen 10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Yuvarlatılmış Dikdörtgen 10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Düz Bağlayıcı 11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Resim 11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up 54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99" name="Yamuk 9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Yamuk 9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kdörtgen 10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Yuvarlatılmış Dikdörtgen 10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Düz Bağlayıcı 10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Düz Bağlayıcı 10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Düz Bağlayıcı 10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6" name="Resim 10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up 55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91" name="Yamuk 9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Yamuk 9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kdörtgen 9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Yuvarlatılmış Dikdörtgen 9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Düz Bağlayıcı 9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Düz Bağlayıcı 9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Düz Bağlayıcı 9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Resim 9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up 56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Yuvarlatılmış Dikdörtgen 8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Düz Bağlayıcı 8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0" name="Resim 8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up 57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75" name="Yamuk 7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Yamuk 7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kdörtgen 7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Yuvarlatılmış Dikdörtgen 7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Düz Bağlayıcı 7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Düz Bağlayıcı 7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Düz Bağlayıcı 8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up 58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67" name="Yamuk 6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Yamuk 6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Dikdörtgen 6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Yuvarlatılmış Dikdörtgen 6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Düz Bağlayıcı 7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Düz Bağlayıcı 7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Düz Bağlayıcı 7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4" name="Resim 7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60" name="Düz Ok Bağlayıcısı 59"/>
              <p:cNvCxnSpPr>
                <a:stCxn id="109" idx="2"/>
                <a:endCxn id="85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Düz Ok Bağlayıcısı 60"/>
              <p:cNvCxnSpPr>
                <a:stCxn id="69" idx="3"/>
                <a:endCxn id="77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Düz Ok Bağlayıcısı 61"/>
              <p:cNvCxnSpPr>
                <a:stCxn id="101" idx="1"/>
                <a:endCxn id="85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Düz Ok Bağlayıcısı 62"/>
              <p:cNvCxnSpPr>
                <a:stCxn id="93" idx="3"/>
                <a:endCxn id="85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Düz Ok Bağlayıcısı 63"/>
              <p:cNvCxnSpPr>
                <a:stCxn id="69" idx="3"/>
                <a:endCxn id="101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Düz Ok Bağlayıcısı 64"/>
              <p:cNvCxnSpPr>
                <a:stCxn id="77" idx="1"/>
                <a:endCxn id="85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Düz Ok Bağlayıcısı 65"/>
              <p:cNvCxnSpPr>
                <a:stCxn id="109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Unvan 1"/>
            <p:cNvSpPr txBox="1">
              <a:spLocks/>
            </p:cNvSpPr>
            <p:nvPr/>
          </p:nvSpPr>
          <p:spPr>
            <a:xfrm>
              <a:off x="7942659" y="3708018"/>
              <a:ext cx="2247627" cy="4185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r-TR" sz="1800" b="1" dirty="0">
                  <a:solidFill>
                    <a:srgbClr val="CD1F2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Çalıştır</a:t>
              </a:r>
              <a:endParaRPr lang="en-US" sz="1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" name="Sağ Ok 114"/>
          <p:cNvSpPr/>
          <p:nvPr/>
        </p:nvSpPr>
        <p:spPr>
          <a:xfrm rot="8610342">
            <a:off x="7219852" y="3583775"/>
            <a:ext cx="3380622" cy="67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Resim 115">
            <a:extLst>
              <a:ext uri="{FF2B5EF4-FFF2-40B4-BE49-F238E27FC236}">
                <a16:creationId xmlns:a16="http://schemas.microsoft.com/office/drawing/2014/main" id="{616A8117-FC2F-4B8F-929E-4C83908D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50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5207743" y="264728"/>
            <a:ext cx="6678938" cy="503955"/>
          </a:xfrm>
        </p:spPr>
        <p:txBody>
          <a:bodyPr>
            <a:normAutofit fontScale="90000"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Action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8" r="14627"/>
          <a:stretch/>
        </p:blipFill>
        <p:spPr>
          <a:xfrm>
            <a:off x="4704261" y="4351078"/>
            <a:ext cx="1408670" cy="148923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7" b="10375"/>
          <a:stretch/>
        </p:blipFill>
        <p:spPr>
          <a:xfrm>
            <a:off x="484164" y="303674"/>
            <a:ext cx="3549071" cy="4234249"/>
          </a:xfrm>
          <a:prstGeom prst="rect">
            <a:avLst/>
          </a:prstGeom>
        </p:spPr>
      </p:pic>
      <p:sp>
        <p:nvSpPr>
          <p:cNvPr id="14" name="Bulut Belirtme Çizgisi 13"/>
          <p:cNvSpPr/>
          <p:nvPr/>
        </p:nvSpPr>
        <p:spPr>
          <a:xfrm>
            <a:off x="3613306" y="1064875"/>
            <a:ext cx="2758105" cy="1211789"/>
          </a:xfrm>
          <a:prstGeom prst="cloudCallout">
            <a:avLst>
              <a:gd name="adj1" fmla="val -104404"/>
              <a:gd name="adj2" fmla="val 37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Seyyit</a:t>
            </a:r>
            <a:r>
              <a:rPr lang="tr-T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Bakkaldan 6 yumurta, tereyağı, ekmek, Manavdan limon …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Bulut Belirtme Çizgisi 17"/>
          <p:cNvSpPr/>
          <p:nvPr/>
        </p:nvSpPr>
        <p:spPr>
          <a:xfrm>
            <a:off x="7198460" y="1366412"/>
            <a:ext cx="2758105" cy="1464184"/>
          </a:xfrm>
          <a:prstGeom prst="cloudCallout">
            <a:avLst>
              <a:gd name="adj1" fmla="val -4708"/>
              <a:gd name="adj2" fmla="val 1064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Bunların aklına uysak işimiz bitmez!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32402" r="79068" b="56308"/>
          <a:stretch/>
        </p:blipFill>
        <p:spPr>
          <a:xfrm>
            <a:off x="1859043" y="3901047"/>
            <a:ext cx="368986" cy="533400"/>
          </a:xfrm>
          <a:prstGeom prst="rect">
            <a:avLst/>
          </a:prstGeom>
        </p:spPr>
      </p:pic>
      <p:sp>
        <p:nvSpPr>
          <p:cNvPr id="21" name="Bulut Belirtme Çizgisi 20"/>
          <p:cNvSpPr/>
          <p:nvPr/>
        </p:nvSpPr>
        <p:spPr>
          <a:xfrm>
            <a:off x="3694031" y="236945"/>
            <a:ext cx="2758105" cy="1211789"/>
          </a:xfrm>
          <a:prstGeom prst="cloudCallout">
            <a:avLst>
              <a:gd name="adj1" fmla="val -104628"/>
              <a:gd name="adj2" fmla="val -67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Seyyit</a:t>
            </a:r>
            <a:r>
              <a:rPr lang="tr-T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Kasaptan bir kilo kıyma, Bakkaldan da şeker ve çay al …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32402" r="79068" b="56308"/>
          <a:stretch/>
        </p:blipFill>
        <p:spPr>
          <a:xfrm>
            <a:off x="1910134" y="501983"/>
            <a:ext cx="368986" cy="5334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28" y="3333355"/>
            <a:ext cx="2856599" cy="2071034"/>
          </a:xfrm>
          <a:prstGeom prst="rect">
            <a:avLst/>
          </a:prstGeom>
        </p:spPr>
      </p:pic>
      <p:sp>
        <p:nvSpPr>
          <p:cNvPr id="23" name="Bulut Belirtme Çizgisi 22"/>
          <p:cNvSpPr/>
          <p:nvPr/>
        </p:nvSpPr>
        <p:spPr>
          <a:xfrm>
            <a:off x="3507226" y="3021448"/>
            <a:ext cx="2758105" cy="1211789"/>
          </a:xfrm>
          <a:prstGeom prst="cloudCallout">
            <a:avLst>
              <a:gd name="adj1" fmla="val -96340"/>
              <a:gd name="adj2" fmla="val 4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Seyyit</a:t>
            </a:r>
            <a:r>
              <a:rPr lang="tr-TR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Manavdan 2 kilo patates, soğan ve 2 demet maydanoz al …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DF543050-59CC-4FB9-A6B0-41166DA9B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57231" y="169282"/>
            <a:ext cx="7111399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Action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1" name="Dikdörtgen 90"/>
          <p:cNvSpPr/>
          <p:nvPr/>
        </p:nvSpPr>
        <p:spPr>
          <a:xfrm>
            <a:off x="5265803" y="973290"/>
            <a:ext cx="63991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Orijinal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df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spark.read.format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dirty="0"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path</a:t>
            </a:r>
            <a:r>
              <a:rPr lang="tr-TR" dirty="0"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/>
          </p:nvPr>
        </p:nvGraphicFramePr>
        <p:xfrm>
          <a:off x="295296" y="1039994"/>
          <a:ext cx="2313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SiraNo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2018-07-04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/>
          </p:nvPr>
        </p:nvGraphicFramePr>
        <p:xfrm>
          <a:off x="295296" y="2378707"/>
          <a:ext cx="29940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615">
                <a:tc>
                  <a:txBody>
                    <a:bodyPr/>
                    <a:lstStyle/>
                    <a:p>
                      <a:r>
                        <a:rPr lang="tr-TR" dirty="0" err="1"/>
                        <a:t>SiraNo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Yil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2018-07-04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Tablo 86"/>
          <p:cNvGraphicFramePr>
            <a:graphicFrameLocks noGrp="1"/>
          </p:cNvGraphicFramePr>
          <p:nvPr>
            <p:extLst/>
          </p:nvPr>
        </p:nvGraphicFramePr>
        <p:xfrm>
          <a:off x="295296" y="3656470"/>
          <a:ext cx="36290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15">
                <a:tc>
                  <a:txBody>
                    <a:bodyPr/>
                    <a:lstStyle/>
                    <a:p>
                      <a:r>
                        <a:rPr lang="tr-TR" dirty="0" err="1"/>
                        <a:t>SiraNo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Yil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2018-07-04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Dikdörtgen 87"/>
          <p:cNvSpPr/>
          <p:nvPr/>
        </p:nvSpPr>
        <p:spPr>
          <a:xfrm>
            <a:off x="5265803" y="2260959"/>
            <a:ext cx="61641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Tarihten yılı al: 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 df2 = </a:t>
            </a:r>
            <a:r>
              <a:rPr lang="tr-TR" dirty="0" err="1">
                <a:latin typeface="Consolas" panose="020B0609020204030204" pitchFamily="49" charset="0"/>
              </a:rPr>
              <a:t>df.withColumn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Yil</a:t>
            </a:r>
            <a:r>
              <a:rPr lang="tr-TR" dirty="0">
                <a:latin typeface="Consolas" panose="020B0609020204030204" pitchFamily="49" charset="0"/>
              </a:rPr>
              <a:t>", </a:t>
            </a:r>
            <a:r>
              <a:rPr lang="tr-TR" b="1" dirty="0" err="1">
                <a:latin typeface="Consolas" panose="020B0609020204030204" pitchFamily="49" charset="0"/>
              </a:rPr>
              <a:t>year</a:t>
            </a:r>
            <a:r>
              <a:rPr lang="tr-TR" dirty="0">
                <a:latin typeface="Consolas" panose="020B0609020204030204" pitchFamily="49" charset="0"/>
              </a:rPr>
              <a:t>($"Tarih"))</a:t>
            </a:r>
            <a:endParaRPr lang="tr-TR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Dikdörtgen 88"/>
          <p:cNvSpPr/>
          <p:nvPr/>
        </p:nvSpPr>
        <p:spPr>
          <a:xfrm>
            <a:off x="5265803" y="3441900"/>
            <a:ext cx="63991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Tarihten ayı al: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 df3 = </a:t>
            </a:r>
            <a:r>
              <a:rPr lang="tr-TR" dirty="0">
                <a:latin typeface="Consolas" panose="020B0609020204030204" pitchFamily="49" charset="0"/>
              </a:rPr>
              <a:t>df2.withColumn("Ay", </a:t>
            </a:r>
            <a:r>
              <a:rPr lang="tr-TR" b="1" dirty="0" err="1">
                <a:latin typeface="Consolas" panose="020B0609020204030204" pitchFamily="49" charset="0"/>
              </a:rPr>
              <a:t>month</a:t>
            </a:r>
            <a:r>
              <a:rPr lang="tr-TR" dirty="0">
                <a:latin typeface="Consolas" panose="020B0609020204030204" pitchFamily="49" charset="0"/>
              </a:rPr>
              <a:t>($"Tarih"))</a:t>
            </a:r>
            <a:endParaRPr lang="tr-TR" dirty="0">
              <a:solidFill>
                <a:srgbClr val="404041"/>
              </a:solidFill>
              <a:latin typeface="Roboto"/>
            </a:endParaRPr>
          </a:p>
        </p:txBody>
      </p:sp>
      <p:graphicFrame>
        <p:nvGraphicFramePr>
          <p:cNvPr id="92" name="Tablo 91"/>
          <p:cNvGraphicFramePr>
            <a:graphicFrameLocks noGrp="1"/>
          </p:cNvGraphicFramePr>
          <p:nvPr>
            <p:extLst/>
          </p:nvPr>
        </p:nvGraphicFramePr>
        <p:xfrm>
          <a:off x="274614" y="5104787"/>
          <a:ext cx="36290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15">
                <a:tc>
                  <a:txBody>
                    <a:bodyPr/>
                    <a:lstStyle/>
                    <a:p>
                      <a:r>
                        <a:rPr lang="tr-TR" dirty="0" err="1"/>
                        <a:t>SiraNo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2018-07-04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Dikdörtgen 92"/>
          <p:cNvSpPr/>
          <p:nvPr/>
        </p:nvSpPr>
        <p:spPr>
          <a:xfrm>
            <a:off x="5265803" y="5034579"/>
            <a:ext cx="352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Göster: </a:t>
            </a:r>
            <a:r>
              <a:rPr lang="tr-TR" dirty="0">
                <a:solidFill>
                  <a:srgbClr val="404041"/>
                </a:solidFill>
                <a:latin typeface="Consolas" panose="020B0609020204030204" pitchFamily="49" charset="0"/>
              </a:rPr>
              <a:t>df3.show()</a:t>
            </a:r>
            <a:endParaRPr lang="tr-TR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19400" y="1170633"/>
            <a:ext cx="469900" cy="4839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Düz Ok Bağlayıcısı 27"/>
          <p:cNvCxnSpPr>
            <a:stCxn id="17" idx="4"/>
            <a:endCxn id="94" idx="0"/>
          </p:cNvCxnSpPr>
          <p:nvPr/>
        </p:nvCxnSpPr>
        <p:spPr>
          <a:xfrm>
            <a:off x="3054350" y="1654627"/>
            <a:ext cx="614318" cy="8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433718" y="2527627"/>
            <a:ext cx="469900" cy="4839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25151" y="3782773"/>
            <a:ext cx="469900" cy="4839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114810" y="5231090"/>
            <a:ext cx="469900" cy="4839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Düz Ok Bağlayıcısı 96"/>
          <p:cNvCxnSpPr>
            <a:stCxn id="94" idx="4"/>
            <a:endCxn id="95" idx="0"/>
          </p:cNvCxnSpPr>
          <p:nvPr/>
        </p:nvCxnSpPr>
        <p:spPr>
          <a:xfrm>
            <a:off x="3668668" y="3011621"/>
            <a:ext cx="691433" cy="77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Düz Ok Bağlayıcısı 97"/>
          <p:cNvCxnSpPr>
            <a:stCxn id="95" idx="4"/>
            <a:endCxn id="96" idx="0"/>
          </p:cNvCxnSpPr>
          <p:nvPr/>
        </p:nvCxnSpPr>
        <p:spPr>
          <a:xfrm flipH="1">
            <a:off x="4349760" y="4266767"/>
            <a:ext cx="10341" cy="96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55F603B0-B418-4F43-8557-F929FF42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57231" y="324394"/>
            <a:ext cx="7111399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Action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946265" y="5092215"/>
            <a:ext cx="309679" cy="570387"/>
            <a:chOff x="10309476" y="347854"/>
            <a:chExt cx="641141" cy="1241197"/>
          </a:xfrm>
        </p:grpSpPr>
        <p:sp>
          <p:nvSpPr>
            <p:cNvPr id="19" name="Yamuk 1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Yamuk 1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Düz Bağlayıcı 2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Resim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pSp>
        <p:nvGrpSpPr>
          <p:cNvPr id="36" name="Grup 35"/>
          <p:cNvGrpSpPr/>
          <p:nvPr/>
        </p:nvGrpSpPr>
        <p:grpSpPr>
          <a:xfrm>
            <a:off x="2939120" y="1378552"/>
            <a:ext cx="309679" cy="570387"/>
            <a:chOff x="10309476" y="347854"/>
            <a:chExt cx="641141" cy="1241197"/>
          </a:xfrm>
        </p:grpSpPr>
        <p:sp>
          <p:nvSpPr>
            <p:cNvPr id="37" name="Yamuk 36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Yamuk 37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uvarlatılmış Dikdörtgen 39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Düz Bağlayıcı 40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Bağlayıcı 41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Resim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pSp>
        <p:nvGrpSpPr>
          <p:cNvPr id="45" name="Grup 44"/>
          <p:cNvGrpSpPr/>
          <p:nvPr/>
        </p:nvGrpSpPr>
        <p:grpSpPr>
          <a:xfrm>
            <a:off x="2940760" y="2099292"/>
            <a:ext cx="309679" cy="570387"/>
            <a:chOff x="10309476" y="347854"/>
            <a:chExt cx="641141" cy="1241197"/>
          </a:xfrm>
        </p:grpSpPr>
        <p:sp>
          <p:nvSpPr>
            <p:cNvPr id="46" name="Yamuk 45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amuk 46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kdörtgen 47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Yuvarlatılmış Dikdörtgen 48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Düz Bağlayıcı 49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Bağlayıcı 50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üz Bağlayıcı 51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Resim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pSp>
        <p:nvGrpSpPr>
          <p:cNvPr id="54" name="Grup 53"/>
          <p:cNvGrpSpPr/>
          <p:nvPr/>
        </p:nvGrpSpPr>
        <p:grpSpPr>
          <a:xfrm>
            <a:off x="2935115" y="2838280"/>
            <a:ext cx="309679" cy="570387"/>
            <a:chOff x="10309476" y="347854"/>
            <a:chExt cx="641141" cy="1241197"/>
          </a:xfrm>
        </p:grpSpPr>
        <p:sp>
          <p:nvSpPr>
            <p:cNvPr id="55" name="Yamuk 54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Yamuk 55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kdörtgen 56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Yuvarlatılmış Dikdörtgen 57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Düz Bağlayıcı 58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üz Bağlayıcı 59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Düz Bağlayıcı 60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pSp>
        <p:nvGrpSpPr>
          <p:cNvPr id="63" name="Grup 62"/>
          <p:cNvGrpSpPr/>
          <p:nvPr/>
        </p:nvGrpSpPr>
        <p:grpSpPr>
          <a:xfrm>
            <a:off x="2930941" y="3561171"/>
            <a:ext cx="309679" cy="570387"/>
            <a:chOff x="10309476" y="347854"/>
            <a:chExt cx="641141" cy="1241197"/>
          </a:xfrm>
        </p:grpSpPr>
        <p:sp>
          <p:nvSpPr>
            <p:cNvPr id="64" name="Yamuk 63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Yamuk 64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kdörtgen 65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Yuvarlatılmış Dikdörtgen 66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Düz Bağlayıcı 67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Bağlayıcı 68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Bağlayıcı 69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Resim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pSp>
        <p:nvGrpSpPr>
          <p:cNvPr id="72" name="Grup 71"/>
          <p:cNvGrpSpPr/>
          <p:nvPr/>
        </p:nvGrpSpPr>
        <p:grpSpPr>
          <a:xfrm>
            <a:off x="2939120" y="4306178"/>
            <a:ext cx="309679" cy="570387"/>
            <a:chOff x="10309476" y="347854"/>
            <a:chExt cx="641141" cy="1241197"/>
          </a:xfrm>
        </p:grpSpPr>
        <p:sp>
          <p:nvSpPr>
            <p:cNvPr id="73" name="Yamuk 72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Yamuk 73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Yuvarlatılmış Dikdörtgen 75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Düz Bağlayıcı 76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Bağlayıcı 77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274614" y="2625332"/>
            <a:ext cx="1308168" cy="181463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kış Çizelgesi: Belge 80"/>
          <p:cNvSpPr/>
          <p:nvPr/>
        </p:nvSpPr>
        <p:spPr>
          <a:xfrm>
            <a:off x="863345" y="3100879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kış Çizelgesi: Belge 81"/>
          <p:cNvSpPr/>
          <p:nvPr/>
        </p:nvSpPr>
        <p:spPr>
          <a:xfrm>
            <a:off x="644660" y="3440470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kış Çizelgesi: Belge 82"/>
          <p:cNvSpPr/>
          <p:nvPr/>
        </p:nvSpPr>
        <p:spPr>
          <a:xfrm>
            <a:off x="497320" y="3971565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kış Çizelgesi: Belge 83"/>
          <p:cNvSpPr/>
          <p:nvPr/>
        </p:nvSpPr>
        <p:spPr>
          <a:xfrm>
            <a:off x="339336" y="3694394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kış Çizelgesi: Belge 84"/>
          <p:cNvSpPr/>
          <p:nvPr/>
        </p:nvSpPr>
        <p:spPr>
          <a:xfrm>
            <a:off x="333456" y="3154277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kış Çizelgesi: Belge 85"/>
          <p:cNvSpPr/>
          <p:nvPr/>
        </p:nvSpPr>
        <p:spPr>
          <a:xfrm>
            <a:off x="365720" y="2703435"/>
            <a:ext cx="327729" cy="286193"/>
          </a:xfrm>
          <a:prstGeom prst="flowChartDocumen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524" y="791093"/>
            <a:ext cx="1079297" cy="1048857"/>
          </a:xfrm>
          <a:prstGeom prst="rect">
            <a:avLst/>
          </a:prstGeom>
        </p:spPr>
      </p:pic>
      <p:sp>
        <p:nvSpPr>
          <p:cNvPr id="91" name="Dikdörtgen 90"/>
          <p:cNvSpPr/>
          <p:nvPr/>
        </p:nvSpPr>
        <p:spPr>
          <a:xfrm>
            <a:off x="3879681" y="1221450"/>
            <a:ext cx="7863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Transformation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ilişkileri belirle, veriyi şekillendir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Lazy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evaluation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Hemen harekete geçme, önce plan yap.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62" y="3320376"/>
            <a:ext cx="5328366" cy="64013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63" y="5113120"/>
            <a:ext cx="482009" cy="482009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1" y="4313731"/>
            <a:ext cx="482009" cy="482009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35" y="3588622"/>
            <a:ext cx="482009" cy="482009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35" y="2827942"/>
            <a:ext cx="482009" cy="482009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2" y="2103428"/>
            <a:ext cx="482009" cy="482009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63" y="1408421"/>
            <a:ext cx="482009" cy="482009"/>
          </a:xfrm>
          <a:prstGeom prst="rect">
            <a:avLst/>
          </a:prstGeom>
        </p:spPr>
      </p:pic>
      <p:sp>
        <p:nvSpPr>
          <p:cNvPr id="17" name="Akış Çizelgesi: Belge 16"/>
          <p:cNvSpPr/>
          <p:nvPr/>
        </p:nvSpPr>
        <p:spPr>
          <a:xfrm>
            <a:off x="5457825" y="4254405"/>
            <a:ext cx="1571625" cy="92762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</a:t>
            </a:r>
            <a:endParaRPr lang="en-US" dirty="0"/>
          </a:p>
        </p:txBody>
      </p:sp>
      <p:pic>
        <p:nvPicPr>
          <p:cNvPr id="94" name="Resim 93">
            <a:extLst>
              <a:ext uri="{FF2B5EF4-FFF2-40B4-BE49-F238E27FC236}">
                <a16:creationId xmlns:a16="http://schemas.microsoft.com/office/drawing/2014/main" id="{D01910E1-5DFB-4A0F-88D1-DB0B49596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" y="6379525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repeatCount="5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393 L 0.21016 -0.17385 " pathEditMode="relative" ptsTypes="AA">
                                      <p:cBhvr>
                                        <p:cTn id="1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85 L 0.21041 -0.1338 " pathEditMode="relative" ptsTypes="AA">
                                      <p:cBhvr>
                                        <p:cTn id="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55 L 0.21718 -0.1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9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116 L 0.20182 -0.04329 " pathEditMode="relative" ptsTypes="AA">
                                      <p:cBhvr>
                                        <p:cTn id="2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463 L 0.18606 0.14213 " pathEditMode="relative" ptsTypes="AA">
                                      <p:cBhvr>
                                        <p:cTn id="2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301 L 0.17058 0.32083 " pathEditMode="relative" ptsTypes="AA">
                                      <p:cBhvr>
                                        <p:cTn id="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291</Words>
  <Application>Microsoft Office PowerPoint</Application>
  <PresentationFormat>Geniş ekran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Roboto</vt:lpstr>
      <vt:lpstr>Verdana</vt:lpstr>
      <vt:lpstr>Wingdings</vt:lpstr>
      <vt:lpstr>Office Teması</vt:lpstr>
      <vt:lpstr>Spark Çalışma Planı Transformation &amp; Action</vt:lpstr>
      <vt:lpstr>Ders İçeriği</vt:lpstr>
      <vt:lpstr>Spark Çalışma Planı</vt:lpstr>
      <vt:lpstr>Mantıksal Plan</vt:lpstr>
      <vt:lpstr>Fiziksel Plan</vt:lpstr>
      <vt:lpstr>PowerPoint Sunusu</vt:lpstr>
      <vt:lpstr>Transformation ve Action</vt:lpstr>
      <vt:lpstr>Transformation - Action</vt:lpstr>
      <vt:lpstr>Transformation -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91</cp:revision>
  <dcterms:created xsi:type="dcterms:W3CDTF">2018-03-04T09:30:49Z</dcterms:created>
  <dcterms:modified xsi:type="dcterms:W3CDTF">2019-04-27T18:02:29Z</dcterms:modified>
</cp:coreProperties>
</file>