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5" r:id="rId4"/>
    <p:sldId id="260" r:id="rId5"/>
    <p:sldId id="261" r:id="rId6"/>
    <p:sldId id="262" r:id="rId7"/>
    <p:sldId id="266" r:id="rId8"/>
    <p:sldId id="264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6C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81579" autoAdjust="0"/>
  </p:normalViewPr>
  <p:slideViewPr>
    <p:cSldViewPr snapToGrid="0">
      <p:cViewPr varScale="1">
        <p:scale>
          <a:sx n="55" d="100"/>
          <a:sy n="55" d="100"/>
        </p:scale>
        <p:origin x="8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F779A547-DC96-4CF6-BDAD-400CF67D935B}"/>
    <pc:docChg chg="custSel addSld delSld modSld">
      <pc:chgData name="Erkan ŞİRİN" userId="7f10ce1d6aaf8c5d" providerId="LiveId" clId="{F779A547-DC96-4CF6-BDAD-400CF67D935B}" dt="2019-04-05T12:31:34.129" v="289" actId="2696"/>
      <pc:docMkLst>
        <pc:docMk/>
      </pc:docMkLst>
      <pc:sldChg chg="addSp delSp modSp">
        <pc:chgData name="Erkan ŞİRİN" userId="7f10ce1d6aaf8c5d" providerId="LiveId" clId="{F779A547-DC96-4CF6-BDAD-400CF67D935B}" dt="2019-04-05T12:17:05.801" v="146" actId="20577"/>
        <pc:sldMkLst>
          <pc:docMk/>
          <pc:sldMk cId="4291141141" sldId="262"/>
        </pc:sldMkLst>
        <pc:spChg chg="mod">
          <ac:chgData name="Erkan ŞİRİN" userId="7f10ce1d6aaf8c5d" providerId="LiveId" clId="{F779A547-DC96-4CF6-BDAD-400CF67D935B}" dt="2019-04-05T12:15:44.353" v="72" actId="20577"/>
          <ac:spMkLst>
            <pc:docMk/>
            <pc:sldMk cId="4291141141" sldId="262"/>
            <ac:spMk id="2" creationId="{00000000-0000-0000-0000-000000000000}"/>
          </ac:spMkLst>
        </pc:spChg>
        <pc:spChg chg="del">
          <ac:chgData name="Erkan ŞİRİN" userId="7f10ce1d6aaf8c5d" providerId="LiveId" clId="{F779A547-DC96-4CF6-BDAD-400CF67D935B}" dt="2019-04-05T12:14:58.610" v="49" actId="478"/>
          <ac:spMkLst>
            <pc:docMk/>
            <pc:sldMk cId="4291141141" sldId="262"/>
            <ac:spMk id="240" creationId="{00000000-0000-0000-0000-000000000000}"/>
          </ac:spMkLst>
        </pc:spChg>
        <pc:spChg chg="del">
          <ac:chgData name="Erkan ŞİRİN" userId="7f10ce1d6aaf8c5d" providerId="LiveId" clId="{F779A547-DC96-4CF6-BDAD-400CF67D935B}" dt="2019-04-05T12:14:58.610" v="49" actId="478"/>
          <ac:spMkLst>
            <pc:docMk/>
            <pc:sldMk cId="4291141141" sldId="262"/>
            <ac:spMk id="241" creationId="{00000000-0000-0000-0000-000000000000}"/>
          </ac:spMkLst>
        </pc:spChg>
        <pc:spChg chg="add mod">
          <ac:chgData name="Erkan ŞİRİN" userId="7f10ce1d6aaf8c5d" providerId="LiveId" clId="{F779A547-DC96-4CF6-BDAD-400CF67D935B}" dt="2019-04-05T12:15:58.250" v="86" actId="20577"/>
          <ac:spMkLst>
            <pc:docMk/>
            <pc:sldMk cId="4291141141" sldId="262"/>
            <ac:spMk id="242" creationId="{EA4C54B3-7439-452C-903E-26346D16D9B8}"/>
          </ac:spMkLst>
        </pc:spChg>
        <pc:spChg chg="add mod">
          <ac:chgData name="Erkan ŞİRİN" userId="7f10ce1d6aaf8c5d" providerId="LiveId" clId="{F779A547-DC96-4CF6-BDAD-400CF67D935B}" dt="2019-04-05T12:16:21.209" v="105" actId="20577"/>
          <ac:spMkLst>
            <pc:docMk/>
            <pc:sldMk cId="4291141141" sldId="262"/>
            <ac:spMk id="243" creationId="{8E75A64C-2524-492E-B451-28C2479C44EA}"/>
          </ac:spMkLst>
        </pc:spChg>
        <pc:spChg chg="del">
          <ac:chgData name="Erkan ŞİRİN" userId="7f10ce1d6aaf8c5d" providerId="LiveId" clId="{F779A547-DC96-4CF6-BDAD-400CF67D935B}" dt="2019-04-05T12:14:58.610" v="49" actId="478"/>
          <ac:spMkLst>
            <pc:docMk/>
            <pc:sldMk cId="4291141141" sldId="262"/>
            <ac:spMk id="244" creationId="{00000000-0000-0000-0000-000000000000}"/>
          </ac:spMkLst>
        </pc:spChg>
        <pc:spChg chg="add mod">
          <ac:chgData name="Erkan ŞİRİN" userId="7f10ce1d6aaf8c5d" providerId="LiveId" clId="{F779A547-DC96-4CF6-BDAD-400CF67D935B}" dt="2019-04-05T12:16:30.771" v="115" actId="20577"/>
          <ac:spMkLst>
            <pc:docMk/>
            <pc:sldMk cId="4291141141" sldId="262"/>
            <ac:spMk id="245" creationId="{BBA33E2A-826C-41B7-93F3-A843C2BFDCC1}"/>
          </ac:spMkLst>
        </pc:spChg>
        <pc:spChg chg="del">
          <ac:chgData name="Erkan ŞİRİN" userId="7f10ce1d6aaf8c5d" providerId="LiveId" clId="{F779A547-DC96-4CF6-BDAD-400CF67D935B}" dt="2019-04-05T12:14:58.610" v="49" actId="478"/>
          <ac:spMkLst>
            <pc:docMk/>
            <pc:sldMk cId="4291141141" sldId="262"/>
            <ac:spMk id="246" creationId="{00000000-0000-0000-0000-000000000000}"/>
          </ac:spMkLst>
        </pc:spChg>
        <pc:spChg chg="del">
          <ac:chgData name="Erkan ŞİRİN" userId="7f10ce1d6aaf8c5d" providerId="LiveId" clId="{F779A547-DC96-4CF6-BDAD-400CF67D935B}" dt="2019-04-05T12:14:58.610" v="49" actId="478"/>
          <ac:spMkLst>
            <pc:docMk/>
            <pc:sldMk cId="4291141141" sldId="262"/>
            <ac:spMk id="247" creationId="{00000000-0000-0000-0000-000000000000}"/>
          </ac:spMkLst>
        </pc:spChg>
        <pc:spChg chg="del">
          <ac:chgData name="Erkan ŞİRİN" userId="7f10ce1d6aaf8c5d" providerId="LiveId" clId="{F779A547-DC96-4CF6-BDAD-400CF67D935B}" dt="2019-04-05T12:14:58.610" v="49" actId="478"/>
          <ac:spMkLst>
            <pc:docMk/>
            <pc:sldMk cId="4291141141" sldId="262"/>
            <ac:spMk id="248" creationId="{00000000-0000-0000-0000-000000000000}"/>
          </ac:spMkLst>
        </pc:spChg>
        <pc:spChg chg="add mod">
          <ac:chgData name="Erkan ŞİRİN" userId="7f10ce1d6aaf8c5d" providerId="LiveId" clId="{F779A547-DC96-4CF6-BDAD-400CF67D935B}" dt="2019-04-05T12:16:40.338" v="123" actId="20577"/>
          <ac:spMkLst>
            <pc:docMk/>
            <pc:sldMk cId="4291141141" sldId="262"/>
            <ac:spMk id="250" creationId="{9778FC7D-B971-4DE5-BAFD-19AF0B2B970C}"/>
          </ac:spMkLst>
        </pc:spChg>
        <pc:spChg chg="add mod">
          <ac:chgData name="Erkan ŞİRİN" userId="7f10ce1d6aaf8c5d" providerId="LiveId" clId="{F779A547-DC96-4CF6-BDAD-400CF67D935B}" dt="2019-04-05T12:16:52.079" v="131" actId="20577"/>
          <ac:spMkLst>
            <pc:docMk/>
            <pc:sldMk cId="4291141141" sldId="262"/>
            <ac:spMk id="251" creationId="{4E68C3DE-4714-4A0E-9D74-4E0E44F6DB06}"/>
          </ac:spMkLst>
        </pc:spChg>
        <pc:spChg chg="add mod">
          <ac:chgData name="Erkan ŞİRİN" userId="7f10ce1d6aaf8c5d" providerId="LiveId" clId="{F779A547-DC96-4CF6-BDAD-400CF67D935B}" dt="2019-04-05T12:17:05.801" v="146" actId="20577"/>
          <ac:spMkLst>
            <pc:docMk/>
            <pc:sldMk cId="4291141141" sldId="262"/>
            <ac:spMk id="252" creationId="{5A0AF9ED-8759-4301-920A-A96E4EF19A93}"/>
          </ac:spMkLst>
        </pc:spChg>
      </pc:sldChg>
      <pc:sldChg chg="modSp">
        <pc:chgData name="Erkan ŞİRİN" userId="7f10ce1d6aaf8c5d" providerId="LiveId" clId="{F779A547-DC96-4CF6-BDAD-400CF67D935B}" dt="2019-04-05T12:21:38.629" v="157" actId="1076"/>
        <pc:sldMkLst>
          <pc:docMk/>
          <pc:sldMk cId="2147531987" sldId="264"/>
        </pc:sldMkLst>
        <pc:spChg chg="mod">
          <ac:chgData name="Erkan ŞİRİN" userId="7f10ce1d6aaf8c5d" providerId="LiveId" clId="{F779A547-DC96-4CF6-BDAD-400CF67D935B}" dt="2019-04-05T12:21:38.629" v="157" actId="1076"/>
          <ac:spMkLst>
            <pc:docMk/>
            <pc:sldMk cId="2147531987" sldId="264"/>
            <ac:spMk id="242" creationId="{00000000-0000-0000-0000-000000000000}"/>
          </ac:spMkLst>
        </pc:spChg>
      </pc:sldChg>
      <pc:sldChg chg="addSp delSp modSp add">
        <pc:chgData name="Erkan ŞİRİN" userId="7f10ce1d6aaf8c5d" providerId="LiveId" clId="{F779A547-DC96-4CF6-BDAD-400CF67D935B}" dt="2019-04-05T12:31:18.968" v="288" actId="20577"/>
        <pc:sldMkLst>
          <pc:docMk/>
          <pc:sldMk cId="3748292001" sldId="266"/>
        </pc:sldMkLst>
        <pc:spChg chg="mod">
          <ac:chgData name="Erkan ŞİRİN" userId="7f10ce1d6aaf8c5d" providerId="LiveId" clId="{F779A547-DC96-4CF6-BDAD-400CF67D935B}" dt="2019-04-05T12:28:49.501" v="236"/>
          <ac:spMkLst>
            <pc:docMk/>
            <pc:sldMk cId="3748292001" sldId="266"/>
            <ac:spMk id="2" creationId="{00000000-0000-0000-0000-000000000000}"/>
          </ac:spMkLst>
        </pc:spChg>
        <pc:spChg chg="add del mod">
          <ac:chgData name="Erkan ŞİRİN" userId="7f10ce1d6aaf8c5d" providerId="LiveId" clId="{F779A547-DC96-4CF6-BDAD-400CF67D935B}" dt="2019-04-05T12:28:28.837" v="230" actId="478"/>
          <ac:spMkLst>
            <pc:docMk/>
            <pc:sldMk cId="3748292001" sldId="266"/>
            <ac:spMk id="16" creationId="{0B1A8D81-3317-4FA6-B0FF-73D05B013FE3}"/>
          </ac:spMkLst>
        </pc:spChg>
        <pc:spChg chg="add">
          <ac:chgData name="Erkan ŞİRİN" userId="7f10ce1d6aaf8c5d" providerId="LiveId" clId="{F779A547-DC96-4CF6-BDAD-400CF67D935B}" dt="2019-04-05T12:28:26.193" v="229"/>
          <ac:spMkLst>
            <pc:docMk/>
            <pc:sldMk cId="3748292001" sldId="266"/>
            <ac:spMk id="240" creationId="{F0DA5C63-B764-4C01-A6D1-CBB912B7146A}"/>
          </ac:spMkLst>
        </pc:spChg>
        <pc:spChg chg="mod">
          <ac:chgData name="Erkan ŞİRİN" userId="7f10ce1d6aaf8c5d" providerId="LiveId" clId="{F779A547-DC96-4CF6-BDAD-400CF67D935B}" dt="2019-04-05T12:29:10.699" v="242" actId="20577"/>
          <ac:spMkLst>
            <pc:docMk/>
            <pc:sldMk cId="3748292001" sldId="266"/>
            <ac:spMk id="242" creationId="{EA4C54B3-7439-452C-903E-26346D16D9B8}"/>
          </ac:spMkLst>
        </pc:spChg>
        <pc:spChg chg="mod">
          <ac:chgData name="Erkan ŞİRİN" userId="7f10ce1d6aaf8c5d" providerId="LiveId" clId="{F779A547-DC96-4CF6-BDAD-400CF67D935B}" dt="2019-04-05T12:29:46.828" v="254" actId="20577"/>
          <ac:spMkLst>
            <pc:docMk/>
            <pc:sldMk cId="3748292001" sldId="266"/>
            <ac:spMk id="243" creationId="{8E75A64C-2524-492E-B451-28C2479C44EA}"/>
          </ac:spMkLst>
        </pc:spChg>
        <pc:spChg chg="mod">
          <ac:chgData name="Erkan ŞİRİN" userId="7f10ce1d6aaf8c5d" providerId="LiveId" clId="{F779A547-DC96-4CF6-BDAD-400CF67D935B}" dt="2019-04-05T12:30:06.116" v="259" actId="20577"/>
          <ac:spMkLst>
            <pc:docMk/>
            <pc:sldMk cId="3748292001" sldId="266"/>
            <ac:spMk id="245" creationId="{BBA33E2A-826C-41B7-93F3-A843C2BFDCC1}"/>
          </ac:spMkLst>
        </pc:spChg>
        <pc:spChg chg="del">
          <ac:chgData name="Erkan ŞİRİN" userId="7f10ce1d6aaf8c5d" providerId="LiveId" clId="{F779A547-DC96-4CF6-BDAD-400CF67D935B}" dt="2019-04-05T12:28:25.538" v="228" actId="478"/>
          <ac:spMkLst>
            <pc:docMk/>
            <pc:sldMk cId="3748292001" sldId="266"/>
            <ac:spMk id="249" creationId="{00000000-0000-0000-0000-000000000000}"/>
          </ac:spMkLst>
        </pc:spChg>
        <pc:spChg chg="mod">
          <ac:chgData name="Erkan ŞİRİN" userId="7f10ce1d6aaf8c5d" providerId="LiveId" clId="{F779A547-DC96-4CF6-BDAD-400CF67D935B}" dt="2019-04-05T12:30:36.347" v="272" actId="20577"/>
          <ac:spMkLst>
            <pc:docMk/>
            <pc:sldMk cId="3748292001" sldId="266"/>
            <ac:spMk id="250" creationId="{9778FC7D-B971-4DE5-BAFD-19AF0B2B970C}"/>
          </ac:spMkLst>
        </pc:spChg>
        <pc:spChg chg="mod">
          <ac:chgData name="Erkan ŞİRİN" userId="7f10ce1d6aaf8c5d" providerId="LiveId" clId="{F779A547-DC96-4CF6-BDAD-400CF67D935B}" dt="2019-04-05T12:30:59.181" v="282" actId="20577"/>
          <ac:spMkLst>
            <pc:docMk/>
            <pc:sldMk cId="3748292001" sldId="266"/>
            <ac:spMk id="251" creationId="{4E68C3DE-4714-4A0E-9D74-4E0E44F6DB06}"/>
          </ac:spMkLst>
        </pc:spChg>
        <pc:spChg chg="mod">
          <ac:chgData name="Erkan ŞİRİN" userId="7f10ce1d6aaf8c5d" providerId="LiveId" clId="{F779A547-DC96-4CF6-BDAD-400CF67D935B}" dt="2019-04-05T12:31:18.968" v="288" actId="20577"/>
          <ac:spMkLst>
            <pc:docMk/>
            <pc:sldMk cId="3748292001" sldId="266"/>
            <ac:spMk id="252" creationId="{5A0AF9ED-8759-4301-920A-A96E4EF19A93}"/>
          </ac:spMkLst>
        </pc:spChg>
      </pc:sldChg>
    </pc:docChg>
  </pc:docChgLst>
  <pc:docChgLst>
    <pc:chgData name="Erkan ŞİRİN" userId="7f10ce1d6aaf8c5d" providerId="LiveId" clId="{F6AFB34D-F7DB-4695-8B19-2E347D70FA76}"/>
    <pc:docChg chg="custSel modSld">
      <pc:chgData name="Erkan ŞİRİN" userId="7f10ce1d6aaf8c5d" providerId="LiveId" clId="{F6AFB34D-F7DB-4695-8B19-2E347D70FA76}" dt="2019-05-06T10:53:59.349" v="18"/>
      <pc:docMkLst>
        <pc:docMk/>
      </pc:docMkLst>
      <pc:sldChg chg="addSp delSp">
        <pc:chgData name="Erkan ŞİRİN" userId="7f10ce1d6aaf8c5d" providerId="LiveId" clId="{F6AFB34D-F7DB-4695-8B19-2E347D70FA76}" dt="2019-05-06T10:53:11.387" v="4"/>
        <pc:sldMkLst>
          <pc:docMk/>
          <pc:sldMk cId="1416118015" sldId="257"/>
        </pc:sldMkLst>
        <pc:grpChg chg="del">
          <ac:chgData name="Erkan ŞİRİN" userId="7f10ce1d6aaf8c5d" providerId="LiveId" clId="{F6AFB34D-F7DB-4695-8B19-2E347D70FA76}" dt="2019-05-06T10:53:10.277" v="3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F6AFB34D-F7DB-4695-8B19-2E347D70FA76}" dt="2019-05-06T10:53:05.295" v="2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 del">
          <ac:chgData name="Erkan ŞİRİN" userId="7f10ce1d6aaf8c5d" providerId="LiveId" clId="{F6AFB34D-F7DB-4695-8B19-2E347D70FA76}" dt="2019-05-06T10:53:00.244" v="1"/>
          <ac:picMkLst>
            <pc:docMk/>
            <pc:sldMk cId="1416118015" sldId="257"/>
            <ac:picMk id="16" creationId="{9EDB5669-8764-4371-9243-39C529A04260}"/>
          </ac:picMkLst>
        </pc:picChg>
        <pc:picChg chg="add">
          <ac:chgData name="Erkan ŞİRİN" userId="7f10ce1d6aaf8c5d" providerId="LiveId" clId="{F6AFB34D-F7DB-4695-8B19-2E347D70FA76}" dt="2019-05-06T10:53:11.387" v="4"/>
          <ac:picMkLst>
            <pc:docMk/>
            <pc:sldMk cId="1416118015" sldId="257"/>
            <ac:picMk id="17" creationId="{1DDCB7FC-2576-4B17-A195-9E398873B091}"/>
          </ac:picMkLst>
        </pc:picChg>
      </pc:sldChg>
      <pc:sldChg chg="addSp delSp">
        <pc:chgData name="Erkan ŞİRİN" userId="7f10ce1d6aaf8c5d" providerId="LiveId" clId="{F6AFB34D-F7DB-4695-8B19-2E347D70FA76}" dt="2019-05-06T10:53:18.148" v="6"/>
        <pc:sldMkLst>
          <pc:docMk/>
          <pc:sldMk cId="2116207015" sldId="259"/>
        </pc:sldMkLst>
        <pc:grpChg chg="del">
          <ac:chgData name="Erkan ŞİRİN" userId="7f10ce1d6aaf8c5d" providerId="LiveId" clId="{F6AFB34D-F7DB-4695-8B19-2E347D70FA76}" dt="2019-05-06T10:53:17.499" v="5" actId="478"/>
          <ac:grpSpMkLst>
            <pc:docMk/>
            <pc:sldMk cId="2116207015" sldId="259"/>
            <ac:grpSpMk id="11" creationId="{00000000-0000-0000-0000-000000000000}"/>
          </ac:grpSpMkLst>
        </pc:grpChg>
        <pc:grpChg chg="del">
          <ac:chgData name="Erkan ŞİRİN" userId="7f10ce1d6aaf8c5d" providerId="LiveId" clId="{F6AFB34D-F7DB-4695-8B19-2E347D70FA76}" dt="2019-05-06T10:53:17.499" v="5" actId="478"/>
          <ac:grpSpMkLst>
            <pc:docMk/>
            <pc:sldMk cId="2116207015" sldId="259"/>
            <ac:grpSpMk id="15" creationId="{00000000-0000-0000-0000-000000000000}"/>
          </ac:grpSpMkLst>
        </pc:grpChg>
        <pc:picChg chg="add">
          <ac:chgData name="Erkan ŞİRİN" userId="7f10ce1d6aaf8c5d" providerId="LiveId" clId="{F6AFB34D-F7DB-4695-8B19-2E347D70FA76}" dt="2019-05-06T10:53:18.148" v="6"/>
          <ac:picMkLst>
            <pc:docMk/>
            <pc:sldMk cId="2116207015" sldId="259"/>
            <ac:picMk id="17" creationId="{F7569B20-44A5-47CF-801B-9093E81A865F}"/>
          </ac:picMkLst>
        </pc:picChg>
      </pc:sldChg>
      <pc:sldChg chg="addSp delSp">
        <pc:chgData name="Erkan ŞİRİN" userId="7f10ce1d6aaf8c5d" providerId="LiveId" clId="{F6AFB34D-F7DB-4695-8B19-2E347D70FA76}" dt="2019-05-06T10:53:31.677" v="10"/>
        <pc:sldMkLst>
          <pc:docMk/>
          <pc:sldMk cId="3703152757" sldId="260"/>
        </pc:sldMkLst>
        <pc:grpChg chg="del">
          <ac:chgData name="Erkan ŞİRİN" userId="7f10ce1d6aaf8c5d" providerId="LiveId" clId="{F6AFB34D-F7DB-4695-8B19-2E347D70FA76}" dt="2019-05-06T10:53:30.828" v="9" actId="478"/>
          <ac:grpSpMkLst>
            <pc:docMk/>
            <pc:sldMk cId="3703152757" sldId="260"/>
            <ac:grpSpMk id="11" creationId="{00000000-0000-0000-0000-000000000000}"/>
          </ac:grpSpMkLst>
        </pc:grpChg>
        <pc:grpChg chg="del">
          <ac:chgData name="Erkan ŞİRİN" userId="7f10ce1d6aaf8c5d" providerId="LiveId" clId="{F6AFB34D-F7DB-4695-8B19-2E347D70FA76}" dt="2019-05-06T10:53:30.828" v="9" actId="478"/>
          <ac:grpSpMkLst>
            <pc:docMk/>
            <pc:sldMk cId="3703152757" sldId="260"/>
            <ac:grpSpMk id="15" creationId="{00000000-0000-0000-0000-000000000000}"/>
          </ac:grpSpMkLst>
        </pc:grpChg>
        <pc:picChg chg="add">
          <ac:chgData name="Erkan ŞİRİN" userId="7f10ce1d6aaf8c5d" providerId="LiveId" clId="{F6AFB34D-F7DB-4695-8B19-2E347D70FA76}" dt="2019-05-06T10:53:31.677" v="10"/>
          <ac:picMkLst>
            <pc:docMk/>
            <pc:sldMk cId="3703152757" sldId="260"/>
            <ac:picMk id="69" creationId="{CE26CE95-CC99-4B1A-A819-CF9564EF1106}"/>
          </ac:picMkLst>
        </pc:picChg>
      </pc:sldChg>
      <pc:sldChg chg="addSp delSp">
        <pc:chgData name="Erkan ŞİRİN" userId="7f10ce1d6aaf8c5d" providerId="LiveId" clId="{F6AFB34D-F7DB-4695-8B19-2E347D70FA76}" dt="2019-05-06T10:53:39" v="12"/>
        <pc:sldMkLst>
          <pc:docMk/>
          <pc:sldMk cId="341793427" sldId="261"/>
        </pc:sldMkLst>
        <pc:grpChg chg="del">
          <ac:chgData name="Erkan ŞİRİN" userId="7f10ce1d6aaf8c5d" providerId="LiveId" clId="{F6AFB34D-F7DB-4695-8B19-2E347D70FA76}" dt="2019-05-06T10:53:37.900" v="11" actId="478"/>
          <ac:grpSpMkLst>
            <pc:docMk/>
            <pc:sldMk cId="341793427" sldId="261"/>
            <ac:grpSpMk id="11" creationId="{00000000-0000-0000-0000-000000000000}"/>
          </ac:grpSpMkLst>
        </pc:grpChg>
        <pc:grpChg chg="del">
          <ac:chgData name="Erkan ŞİRİN" userId="7f10ce1d6aaf8c5d" providerId="LiveId" clId="{F6AFB34D-F7DB-4695-8B19-2E347D70FA76}" dt="2019-05-06T10:53:37.900" v="11" actId="478"/>
          <ac:grpSpMkLst>
            <pc:docMk/>
            <pc:sldMk cId="341793427" sldId="261"/>
            <ac:grpSpMk id="15" creationId="{00000000-0000-0000-0000-000000000000}"/>
          </ac:grpSpMkLst>
        </pc:grpChg>
        <pc:picChg chg="add">
          <ac:chgData name="Erkan ŞİRİN" userId="7f10ce1d6aaf8c5d" providerId="LiveId" clId="{F6AFB34D-F7DB-4695-8B19-2E347D70FA76}" dt="2019-05-06T10:53:39" v="12"/>
          <ac:picMkLst>
            <pc:docMk/>
            <pc:sldMk cId="341793427" sldId="261"/>
            <ac:picMk id="235" creationId="{1AB5439E-C2DF-4695-9A8A-4A71AF61D4C3}"/>
          </ac:picMkLst>
        </pc:picChg>
      </pc:sldChg>
      <pc:sldChg chg="addSp delSp">
        <pc:chgData name="Erkan ŞİRİN" userId="7f10ce1d6aaf8c5d" providerId="LiveId" clId="{F6AFB34D-F7DB-4695-8B19-2E347D70FA76}" dt="2019-05-06T10:53:46.276" v="14"/>
        <pc:sldMkLst>
          <pc:docMk/>
          <pc:sldMk cId="4291141141" sldId="262"/>
        </pc:sldMkLst>
        <pc:grpChg chg="del">
          <ac:chgData name="Erkan ŞİRİN" userId="7f10ce1d6aaf8c5d" providerId="LiveId" clId="{F6AFB34D-F7DB-4695-8B19-2E347D70FA76}" dt="2019-05-06T10:53:45.721" v="13" actId="478"/>
          <ac:grpSpMkLst>
            <pc:docMk/>
            <pc:sldMk cId="4291141141" sldId="262"/>
            <ac:grpSpMk id="11" creationId="{00000000-0000-0000-0000-000000000000}"/>
          </ac:grpSpMkLst>
        </pc:grpChg>
        <pc:grpChg chg="del">
          <ac:chgData name="Erkan ŞİRİN" userId="7f10ce1d6aaf8c5d" providerId="LiveId" clId="{F6AFB34D-F7DB-4695-8B19-2E347D70FA76}" dt="2019-05-06T10:53:45.721" v="13" actId="478"/>
          <ac:grpSpMkLst>
            <pc:docMk/>
            <pc:sldMk cId="4291141141" sldId="262"/>
            <ac:grpSpMk id="15" creationId="{00000000-0000-0000-0000-000000000000}"/>
          </ac:grpSpMkLst>
        </pc:grpChg>
        <pc:picChg chg="add">
          <ac:chgData name="Erkan ŞİRİN" userId="7f10ce1d6aaf8c5d" providerId="LiveId" clId="{F6AFB34D-F7DB-4695-8B19-2E347D70FA76}" dt="2019-05-06T10:53:46.276" v="14"/>
          <ac:picMkLst>
            <pc:docMk/>
            <pc:sldMk cId="4291141141" sldId="262"/>
            <ac:picMk id="240" creationId="{FBE04DFD-A818-4AB0-9CC2-C8A0A2F7D06C}"/>
          </ac:picMkLst>
        </pc:picChg>
      </pc:sldChg>
      <pc:sldChg chg="addSp delSp">
        <pc:chgData name="Erkan ŞİRİN" userId="7f10ce1d6aaf8c5d" providerId="LiveId" clId="{F6AFB34D-F7DB-4695-8B19-2E347D70FA76}" dt="2019-05-06T10:53:59.349" v="18"/>
        <pc:sldMkLst>
          <pc:docMk/>
          <pc:sldMk cId="2147531987" sldId="264"/>
        </pc:sldMkLst>
        <pc:grpChg chg="del">
          <ac:chgData name="Erkan ŞİRİN" userId="7f10ce1d6aaf8c5d" providerId="LiveId" clId="{F6AFB34D-F7DB-4695-8B19-2E347D70FA76}" dt="2019-05-06T10:53:58.526" v="17" actId="478"/>
          <ac:grpSpMkLst>
            <pc:docMk/>
            <pc:sldMk cId="2147531987" sldId="264"/>
            <ac:grpSpMk id="11" creationId="{00000000-0000-0000-0000-000000000000}"/>
          </ac:grpSpMkLst>
        </pc:grpChg>
        <pc:grpChg chg="del">
          <ac:chgData name="Erkan ŞİRİN" userId="7f10ce1d6aaf8c5d" providerId="LiveId" clId="{F6AFB34D-F7DB-4695-8B19-2E347D70FA76}" dt="2019-05-06T10:53:58.526" v="17" actId="478"/>
          <ac:grpSpMkLst>
            <pc:docMk/>
            <pc:sldMk cId="2147531987" sldId="264"/>
            <ac:grpSpMk id="15" creationId="{00000000-0000-0000-0000-000000000000}"/>
          </ac:grpSpMkLst>
        </pc:grpChg>
        <pc:picChg chg="add">
          <ac:chgData name="Erkan ŞİRİN" userId="7f10ce1d6aaf8c5d" providerId="LiveId" clId="{F6AFB34D-F7DB-4695-8B19-2E347D70FA76}" dt="2019-05-06T10:53:59.349" v="18"/>
          <ac:picMkLst>
            <pc:docMk/>
            <pc:sldMk cId="2147531987" sldId="264"/>
            <ac:picMk id="243" creationId="{B7DD3E97-5B97-4B6C-B391-60EB739224B9}"/>
          </ac:picMkLst>
        </pc:picChg>
      </pc:sldChg>
      <pc:sldChg chg="addSp delSp">
        <pc:chgData name="Erkan ŞİRİN" userId="7f10ce1d6aaf8c5d" providerId="LiveId" clId="{F6AFB34D-F7DB-4695-8B19-2E347D70FA76}" dt="2019-05-06T10:53:24.738" v="8"/>
        <pc:sldMkLst>
          <pc:docMk/>
          <pc:sldMk cId="413775137" sldId="265"/>
        </pc:sldMkLst>
        <pc:grpChg chg="del">
          <ac:chgData name="Erkan ŞİRİN" userId="7f10ce1d6aaf8c5d" providerId="LiveId" clId="{F6AFB34D-F7DB-4695-8B19-2E347D70FA76}" dt="2019-05-06T10:53:24.231" v="7" actId="478"/>
          <ac:grpSpMkLst>
            <pc:docMk/>
            <pc:sldMk cId="413775137" sldId="265"/>
            <ac:grpSpMk id="11" creationId="{00000000-0000-0000-0000-000000000000}"/>
          </ac:grpSpMkLst>
        </pc:grpChg>
        <pc:grpChg chg="del">
          <ac:chgData name="Erkan ŞİRİN" userId="7f10ce1d6aaf8c5d" providerId="LiveId" clId="{F6AFB34D-F7DB-4695-8B19-2E347D70FA76}" dt="2019-05-06T10:53:24.231" v="7" actId="478"/>
          <ac:grpSpMkLst>
            <pc:docMk/>
            <pc:sldMk cId="413775137" sldId="265"/>
            <ac:grpSpMk id="15" creationId="{00000000-0000-0000-0000-000000000000}"/>
          </ac:grpSpMkLst>
        </pc:grpChg>
        <pc:picChg chg="add">
          <ac:chgData name="Erkan ŞİRİN" userId="7f10ce1d6aaf8c5d" providerId="LiveId" clId="{F6AFB34D-F7DB-4695-8B19-2E347D70FA76}" dt="2019-05-06T10:53:24.738" v="8"/>
          <ac:picMkLst>
            <pc:docMk/>
            <pc:sldMk cId="413775137" sldId="265"/>
            <ac:picMk id="17" creationId="{DBDCED34-2711-46E9-ACF9-E4DF0B3D6B4C}"/>
          </ac:picMkLst>
        </pc:picChg>
      </pc:sldChg>
      <pc:sldChg chg="addSp delSp">
        <pc:chgData name="Erkan ŞİRİN" userId="7f10ce1d6aaf8c5d" providerId="LiveId" clId="{F6AFB34D-F7DB-4695-8B19-2E347D70FA76}" dt="2019-05-06T10:53:53.039" v="16"/>
        <pc:sldMkLst>
          <pc:docMk/>
          <pc:sldMk cId="3748292001" sldId="266"/>
        </pc:sldMkLst>
        <pc:grpChg chg="del">
          <ac:chgData name="Erkan ŞİRİN" userId="7f10ce1d6aaf8c5d" providerId="LiveId" clId="{F6AFB34D-F7DB-4695-8B19-2E347D70FA76}" dt="2019-05-06T10:53:52.358" v="15" actId="478"/>
          <ac:grpSpMkLst>
            <pc:docMk/>
            <pc:sldMk cId="3748292001" sldId="266"/>
            <ac:grpSpMk id="11" creationId="{00000000-0000-0000-0000-000000000000}"/>
          </ac:grpSpMkLst>
        </pc:grpChg>
        <pc:grpChg chg="del">
          <ac:chgData name="Erkan ŞİRİN" userId="7f10ce1d6aaf8c5d" providerId="LiveId" clId="{F6AFB34D-F7DB-4695-8B19-2E347D70FA76}" dt="2019-05-06T10:53:52.358" v="15" actId="478"/>
          <ac:grpSpMkLst>
            <pc:docMk/>
            <pc:sldMk cId="3748292001" sldId="266"/>
            <ac:grpSpMk id="15" creationId="{00000000-0000-0000-0000-000000000000}"/>
          </ac:grpSpMkLst>
        </pc:grpChg>
        <pc:picChg chg="add">
          <ac:chgData name="Erkan ŞİRİN" userId="7f10ce1d6aaf8c5d" providerId="LiveId" clId="{F6AFB34D-F7DB-4695-8B19-2E347D70FA76}" dt="2019-05-06T10:53:53.039" v="16"/>
          <ac:picMkLst>
            <pc:docMk/>
            <pc:sldMk cId="3748292001" sldId="266"/>
            <ac:picMk id="241" creationId="{94F1756B-E410-4FCF-88E2-305719ED01F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Resi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16" y="1604455"/>
            <a:ext cx="6852746" cy="2167181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1DDCB7FC-2576-4B17-A195-9E398873B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040525" y="1359750"/>
            <a:ext cx="103211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HDFS ve YARN ile beraber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Hadoop’un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en temel bileşeninden birisi.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MapReduce mantığı ~ Büyük Veri mantığı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Map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() parçala ve hesaplanacak hale dönüştür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Reduce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() sonuçları hesapla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F7569B20-44A5-47CF-801B-9093E81A8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0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040525" y="1359750"/>
            <a:ext cx="10321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işlemek için bir programlama modeli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Sunucu kümeleri üzerinden dağıtık ve paralel çalışabilir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Ölçeklenebilir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Düşük maliyetli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 için ideal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Hatalara karşı dayanıklı</a:t>
            </a:r>
            <a:endParaRPr lang="en-US" sz="2400" dirty="0"/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DBDCED34-2711-46E9-ACF9-E4DF0B3D6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19243"/>
            <a:ext cx="9144000" cy="807526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 Nasıl çalışır?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425067" y="2973670"/>
            <a:ext cx="1195940" cy="726417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425067" y="3580984"/>
            <a:ext cx="1195940" cy="726417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2152493" y="3572438"/>
            <a:ext cx="1195940" cy="726417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2276120" y="3000927"/>
            <a:ext cx="1195940" cy="726417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001150">
            <a:off x="932474" y="2627626"/>
            <a:ext cx="1195940" cy="726417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661756">
            <a:off x="793029" y="3430206"/>
            <a:ext cx="1195940" cy="726417"/>
          </a:xfrm>
          <a:prstGeom prst="rect">
            <a:avLst/>
          </a:prstGeom>
        </p:spPr>
      </p:pic>
      <p:pic>
        <p:nvPicPr>
          <p:cNvPr id="22" name="Resim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577467" y="3733384"/>
            <a:ext cx="1195940" cy="726417"/>
          </a:xfrm>
          <a:prstGeom prst="rect">
            <a:avLst/>
          </a:prstGeom>
        </p:spPr>
      </p:pic>
      <p:pic>
        <p:nvPicPr>
          <p:cNvPr id="23" name="Resim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1800113" y="3975675"/>
            <a:ext cx="1195940" cy="726417"/>
          </a:xfrm>
          <a:prstGeom prst="rect">
            <a:avLst/>
          </a:prstGeom>
        </p:spPr>
      </p:pic>
      <p:pic>
        <p:nvPicPr>
          <p:cNvPr id="24" name="Resim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1392164" y="4143460"/>
            <a:ext cx="1195940" cy="726417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2336560" y="4212972"/>
            <a:ext cx="1195940" cy="726417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958866" y="3687616"/>
            <a:ext cx="1195940" cy="726417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785851" y="2434077"/>
            <a:ext cx="1195940" cy="726417"/>
          </a:xfrm>
          <a:prstGeom prst="rect">
            <a:avLst/>
          </a:prstGeom>
        </p:spPr>
      </p:pic>
      <p:pic>
        <p:nvPicPr>
          <p:cNvPr id="28" name="Resim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785851" y="3041391"/>
            <a:ext cx="1195940" cy="726417"/>
          </a:xfrm>
          <a:prstGeom prst="rect">
            <a:avLst/>
          </a:prstGeom>
        </p:spPr>
      </p:pic>
      <p:pic>
        <p:nvPicPr>
          <p:cNvPr id="29" name="Resi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3513277" y="3032845"/>
            <a:ext cx="1195940" cy="726417"/>
          </a:xfrm>
          <a:prstGeom prst="rect">
            <a:avLst/>
          </a:prstGeom>
        </p:spPr>
      </p:pic>
      <p:pic>
        <p:nvPicPr>
          <p:cNvPr id="30" name="Resim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3636904" y="2461334"/>
            <a:ext cx="1195940" cy="726417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938251" y="3193791"/>
            <a:ext cx="1195940" cy="726417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3160897" y="3436082"/>
            <a:ext cx="1195940" cy="726417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2752948" y="3603867"/>
            <a:ext cx="1195940" cy="726417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3697344" y="3673379"/>
            <a:ext cx="1195940" cy="726417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319650" y="3148023"/>
            <a:ext cx="1195940" cy="726417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580361" y="1137109"/>
            <a:ext cx="1195940" cy="726417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580361" y="1744423"/>
            <a:ext cx="1195940" cy="726417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2307787" y="1735877"/>
            <a:ext cx="1195940" cy="726417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2431414" y="1164366"/>
            <a:ext cx="1195940" cy="726417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732761" y="1896823"/>
            <a:ext cx="1195940" cy="726417"/>
          </a:xfrm>
          <a:prstGeom prst="rect">
            <a:avLst/>
          </a:prstGeom>
        </p:spPr>
      </p:pic>
      <p:pic>
        <p:nvPicPr>
          <p:cNvPr id="41" name="Resim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1955407" y="2139114"/>
            <a:ext cx="1195940" cy="726417"/>
          </a:xfrm>
          <a:prstGeom prst="rect">
            <a:avLst/>
          </a:prstGeom>
        </p:spPr>
      </p:pic>
      <p:pic>
        <p:nvPicPr>
          <p:cNvPr id="42" name="Resim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1547458" y="2306899"/>
            <a:ext cx="1195940" cy="726417"/>
          </a:xfrm>
          <a:prstGeom prst="rect">
            <a:avLst/>
          </a:prstGeom>
        </p:spPr>
      </p:pic>
      <p:pic>
        <p:nvPicPr>
          <p:cNvPr id="43" name="Resim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2491854" y="2376411"/>
            <a:ext cx="1195940" cy="726417"/>
          </a:xfrm>
          <a:prstGeom prst="rect">
            <a:avLst/>
          </a:prstGeom>
        </p:spPr>
      </p:pic>
      <p:pic>
        <p:nvPicPr>
          <p:cNvPr id="44" name="Resim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3114160" y="1851055"/>
            <a:ext cx="1195940" cy="72641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6598308" y="1619488"/>
            <a:ext cx="1474472" cy="2929974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up 44"/>
          <p:cNvGrpSpPr/>
          <p:nvPr/>
        </p:nvGrpSpPr>
        <p:grpSpPr>
          <a:xfrm>
            <a:off x="8650433" y="1111230"/>
            <a:ext cx="2649086" cy="784764"/>
            <a:chOff x="8650433" y="1111230"/>
            <a:chExt cx="2649086" cy="784764"/>
          </a:xfrm>
        </p:grpSpPr>
        <p:sp>
          <p:nvSpPr>
            <p:cNvPr id="3" name="Bulut Belirtme Çizgisi 2"/>
            <p:cNvSpPr/>
            <p:nvPr/>
          </p:nvSpPr>
          <p:spPr>
            <a:xfrm>
              <a:off x="8650433" y="1111230"/>
              <a:ext cx="2477092" cy="784764"/>
            </a:xfrm>
            <a:prstGeom prst="cloudCallout">
              <a:avLst>
                <a:gd name="adj1" fmla="val -78841"/>
                <a:gd name="adj2" fmla="val 381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etin kutusu 72"/>
            <p:cNvSpPr txBox="1"/>
            <p:nvPr/>
          </p:nvSpPr>
          <p:spPr>
            <a:xfrm>
              <a:off x="8947995" y="1185260"/>
              <a:ext cx="2351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Hangi kuruyemişten </a:t>
              </a:r>
            </a:p>
            <a:p>
              <a:r>
                <a:rPr lang="tr-TR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kaç tane var?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9" name="Resim 68">
            <a:extLst>
              <a:ext uri="{FF2B5EF4-FFF2-40B4-BE49-F238E27FC236}">
                <a16:creationId xmlns:a16="http://schemas.microsoft.com/office/drawing/2014/main" id="{CE26CE95-CC99-4B1A-A819-CF9564EF1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5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1337122">
            <a:off x="8325006" y="2742494"/>
            <a:ext cx="1195940" cy="726417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3863223" y="5225981"/>
            <a:ext cx="1195940" cy="726417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891411" y="5044226"/>
            <a:ext cx="1195940" cy="726417"/>
          </a:xfrm>
          <a:prstGeom prst="rect">
            <a:avLst/>
          </a:prstGeom>
        </p:spPr>
      </p:pic>
      <p:pic>
        <p:nvPicPr>
          <p:cNvPr id="28" name="Resim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557704" y="5242286"/>
            <a:ext cx="1195940" cy="726417"/>
          </a:xfrm>
          <a:prstGeom prst="rect">
            <a:avLst/>
          </a:prstGeom>
        </p:spPr>
      </p:pic>
      <p:pic>
        <p:nvPicPr>
          <p:cNvPr id="29" name="Resi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8560923" y="1670417"/>
            <a:ext cx="1195940" cy="726417"/>
          </a:xfrm>
          <a:prstGeom prst="rect">
            <a:avLst/>
          </a:prstGeom>
        </p:spPr>
      </p:pic>
      <p:pic>
        <p:nvPicPr>
          <p:cNvPr id="30" name="Resim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58734">
            <a:off x="9162499" y="3775195"/>
            <a:ext cx="1195940" cy="726417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489603" y="2830218"/>
            <a:ext cx="1195940" cy="726417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9011494" y="2788433"/>
            <a:ext cx="1195940" cy="726417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8182308" y="1670394"/>
            <a:ext cx="1195940" cy="726417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6250997" y="1348546"/>
            <a:ext cx="1195940" cy="726417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556502" y="1118364"/>
            <a:ext cx="1195940" cy="726417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3380007" y="1035011"/>
            <a:ext cx="1195940" cy="726417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5926827" y="1012194"/>
            <a:ext cx="1195940" cy="726417"/>
          </a:xfrm>
          <a:prstGeom prst="rect">
            <a:avLst/>
          </a:prstGeom>
        </p:spPr>
      </p:pic>
      <p:pic>
        <p:nvPicPr>
          <p:cNvPr id="41" name="Resim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3852188" y="1187389"/>
            <a:ext cx="1195940" cy="726417"/>
          </a:xfrm>
          <a:prstGeom prst="rect">
            <a:avLst/>
          </a:prstGeom>
        </p:spPr>
      </p:pic>
      <p:pic>
        <p:nvPicPr>
          <p:cNvPr id="43" name="Resim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7255408" y="5235896"/>
            <a:ext cx="1195940" cy="726417"/>
          </a:xfrm>
          <a:prstGeom prst="rect">
            <a:avLst/>
          </a:prstGeom>
        </p:spPr>
      </p:pic>
      <p:pic>
        <p:nvPicPr>
          <p:cNvPr id="44" name="Resim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590626" y="3670502"/>
            <a:ext cx="1195940" cy="72641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174341" y="3364135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Unvan 1"/>
          <p:cNvSpPr>
            <a:spLocks noGrp="1"/>
          </p:cNvSpPr>
          <p:nvPr>
            <p:ph type="ctrTitle"/>
          </p:nvPr>
        </p:nvSpPr>
        <p:spPr>
          <a:xfrm>
            <a:off x="394136" y="720747"/>
            <a:ext cx="3018641" cy="807526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Split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Resim 234">
            <a:extLst>
              <a:ext uri="{FF2B5EF4-FFF2-40B4-BE49-F238E27FC236}">
                <a16:creationId xmlns:a16="http://schemas.microsoft.com/office/drawing/2014/main" id="{1AB5439E-C2DF-4695-9A8A-4A71AF61D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258356" y="1306308"/>
            <a:ext cx="637770" cy="387383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497479" y="3372714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Resim 2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992041" y="1246643"/>
            <a:ext cx="637770" cy="387383"/>
          </a:xfrm>
          <a:prstGeom prst="rect">
            <a:avLst/>
          </a:prstGeom>
        </p:spPr>
      </p:pic>
      <p:pic>
        <p:nvPicPr>
          <p:cNvPr id="235" name="Resim 2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780917" y="1486270"/>
            <a:ext cx="637770" cy="387383"/>
          </a:xfrm>
          <a:prstGeom prst="rect">
            <a:avLst/>
          </a:prstGeom>
        </p:spPr>
      </p:pic>
      <p:pic>
        <p:nvPicPr>
          <p:cNvPr id="236" name="Resim 2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9402356" y="2810641"/>
            <a:ext cx="637770" cy="387383"/>
          </a:xfrm>
          <a:prstGeom prst="rect">
            <a:avLst/>
          </a:prstGeom>
        </p:spPr>
      </p:pic>
      <p:pic>
        <p:nvPicPr>
          <p:cNvPr id="237" name="Resim 2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0050333" y="4344416"/>
            <a:ext cx="637770" cy="387383"/>
          </a:xfrm>
          <a:prstGeom prst="rect">
            <a:avLst/>
          </a:prstGeom>
        </p:spPr>
      </p:pic>
      <p:pic>
        <p:nvPicPr>
          <p:cNvPr id="238" name="Resim 2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7801858" y="5477757"/>
            <a:ext cx="637770" cy="387383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5201318" y="5517511"/>
            <a:ext cx="637770" cy="38738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56744" y="231322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(Ceviz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(Fındık,1)</a:t>
            </a:r>
          </a:p>
        </p:txBody>
      </p:sp>
      <p:sp>
        <p:nvSpPr>
          <p:cNvPr id="249" name="Unvan 1"/>
          <p:cNvSpPr>
            <a:spLocks noGrp="1"/>
          </p:cNvSpPr>
          <p:nvPr>
            <p:ph type="ctrTitle"/>
          </p:nvPr>
        </p:nvSpPr>
        <p:spPr>
          <a:xfrm>
            <a:off x="480701" y="578390"/>
            <a:ext cx="1864955" cy="807526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Metin kutusu 241">
            <a:extLst>
              <a:ext uri="{FF2B5EF4-FFF2-40B4-BE49-F238E27FC236}">
                <a16:creationId xmlns:a16="http://schemas.microsoft.com/office/drawing/2014/main" id="{EA4C54B3-7439-452C-903E-26346D16D9B8}"/>
              </a:ext>
            </a:extLst>
          </p:cNvPr>
          <p:cNvSpPr txBox="1"/>
          <p:nvPr/>
        </p:nvSpPr>
        <p:spPr>
          <a:xfrm>
            <a:off x="5984531" y="34504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(Çiğ Fındık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(Çiğ Fındık,1)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(Kaju,1)</a:t>
            </a:r>
          </a:p>
        </p:txBody>
      </p:sp>
      <p:sp>
        <p:nvSpPr>
          <p:cNvPr id="243" name="Metin kutusu 242">
            <a:extLst>
              <a:ext uri="{FF2B5EF4-FFF2-40B4-BE49-F238E27FC236}">
                <a16:creationId xmlns:a16="http://schemas.microsoft.com/office/drawing/2014/main" id="{8E75A64C-2524-492E-B451-28C2479C44EA}"/>
              </a:ext>
            </a:extLst>
          </p:cNvPr>
          <p:cNvSpPr txBox="1"/>
          <p:nvPr/>
        </p:nvSpPr>
        <p:spPr>
          <a:xfrm>
            <a:off x="10093389" y="344894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(Fındık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(Çiğ Fındık,1)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(Antep Fıstık,1)</a:t>
            </a:r>
          </a:p>
        </p:txBody>
      </p:sp>
      <p:sp>
        <p:nvSpPr>
          <p:cNvPr id="245" name="Metin kutusu 244">
            <a:extLst>
              <a:ext uri="{FF2B5EF4-FFF2-40B4-BE49-F238E27FC236}">
                <a16:creationId xmlns:a16="http://schemas.microsoft.com/office/drawing/2014/main" id="{BBA33E2A-826C-41B7-93F3-A843C2BFDCC1}"/>
              </a:ext>
            </a:extLst>
          </p:cNvPr>
          <p:cNvSpPr txBox="1"/>
          <p:nvPr/>
        </p:nvSpPr>
        <p:spPr>
          <a:xfrm>
            <a:off x="8279187" y="2032418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(Ceviz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(Yer Fıstığı,1)</a:t>
            </a:r>
          </a:p>
        </p:txBody>
      </p:sp>
      <p:sp>
        <p:nvSpPr>
          <p:cNvPr id="250" name="Metin kutusu 249">
            <a:extLst>
              <a:ext uri="{FF2B5EF4-FFF2-40B4-BE49-F238E27FC236}">
                <a16:creationId xmlns:a16="http://schemas.microsoft.com/office/drawing/2014/main" id="{9778FC7D-B971-4DE5-BAFD-19AF0B2B970C}"/>
              </a:ext>
            </a:extLst>
          </p:cNvPr>
          <p:cNvSpPr txBox="1"/>
          <p:nvPr/>
        </p:nvSpPr>
        <p:spPr>
          <a:xfrm>
            <a:off x="9011191" y="3642141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(Üzüm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(Çiğ Fındık,1)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(Üzüm,1)</a:t>
            </a:r>
          </a:p>
          <a:p>
            <a:r>
              <a:rPr lang="tr-TR" sz="1400" dirty="0"/>
              <a:t>(Yer Fıstığı,1)</a:t>
            </a:r>
          </a:p>
        </p:txBody>
      </p:sp>
      <p:sp>
        <p:nvSpPr>
          <p:cNvPr id="251" name="Metin kutusu 250">
            <a:extLst>
              <a:ext uri="{FF2B5EF4-FFF2-40B4-BE49-F238E27FC236}">
                <a16:creationId xmlns:a16="http://schemas.microsoft.com/office/drawing/2014/main" id="{4E68C3DE-4714-4A0E-9D74-4E0E44F6DB06}"/>
              </a:ext>
            </a:extLst>
          </p:cNvPr>
          <p:cNvSpPr txBox="1"/>
          <p:nvPr/>
        </p:nvSpPr>
        <p:spPr>
          <a:xfrm>
            <a:off x="6678938" y="4286271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</a:t>
            </a:r>
            <a:r>
              <a:rPr lang="tr-TR" sz="1400" dirty="0" err="1"/>
              <a:t>Kaju</a:t>
            </a:r>
            <a:r>
              <a:rPr lang="tr-TR" sz="1400" dirty="0"/>
              <a:t>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(Yer Fıstığı,1)</a:t>
            </a:r>
          </a:p>
        </p:txBody>
      </p:sp>
      <p:sp>
        <p:nvSpPr>
          <p:cNvPr id="252" name="Metin kutusu 251">
            <a:extLst>
              <a:ext uri="{FF2B5EF4-FFF2-40B4-BE49-F238E27FC236}">
                <a16:creationId xmlns:a16="http://schemas.microsoft.com/office/drawing/2014/main" id="{5A0AF9ED-8759-4301-920A-A96E4EF19A93}"/>
              </a:ext>
            </a:extLst>
          </p:cNvPr>
          <p:cNvSpPr txBox="1"/>
          <p:nvPr/>
        </p:nvSpPr>
        <p:spPr>
          <a:xfrm>
            <a:off x="3716894" y="446636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</a:t>
            </a:r>
            <a:r>
              <a:rPr lang="tr-TR" sz="1400" dirty="0" err="1"/>
              <a:t>Kaju</a:t>
            </a:r>
            <a:r>
              <a:rPr lang="tr-TR" sz="1400" dirty="0"/>
              <a:t>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(Yer Fıstığı,1)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(Yer Fıstığı,1)</a:t>
            </a:r>
          </a:p>
        </p:txBody>
      </p:sp>
      <p:pic>
        <p:nvPicPr>
          <p:cNvPr id="240" name="Resim 239">
            <a:extLst>
              <a:ext uri="{FF2B5EF4-FFF2-40B4-BE49-F238E27FC236}">
                <a16:creationId xmlns:a16="http://schemas.microsoft.com/office/drawing/2014/main" id="{FBE04DFD-A818-4AB0-9CC2-C8A0A2F7D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4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258356" y="1306308"/>
            <a:ext cx="637770" cy="387383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497479" y="3372714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Resim 2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992041" y="1246643"/>
            <a:ext cx="637770" cy="387383"/>
          </a:xfrm>
          <a:prstGeom prst="rect">
            <a:avLst/>
          </a:prstGeom>
        </p:spPr>
      </p:pic>
      <p:pic>
        <p:nvPicPr>
          <p:cNvPr id="235" name="Resim 2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780917" y="1486270"/>
            <a:ext cx="637770" cy="387383"/>
          </a:xfrm>
          <a:prstGeom prst="rect">
            <a:avLst/>
          </a:prstGeom>
        </p:spPr>
      </p:pic>
      <p:pic>
        <p:nvPicPr>
          <p:cNvPr id="236" name="Resim 2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9402356" y="2810641"/>
            <a:ext cx="637770" cy="387383"/>
          </a:xfrm>
          <a:prstGeom prst="rect">
            <a:avLst/>
          </a:prstGeom>
        </p:spPr>
      </p:pic>
      <p:pic>
        <p:nvPicPr>
          <p:cNvPr id="237" name="Resim 2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0050333" y="4344416"/>
            <a:ext cx="637770" cy="387383"/>
          </a:xfrm>
          <a:prstGeom prst="rect">
            <a:avLst/>
          </a:prstGeom>
        </p:spPr>
      </p:pic>
      <p:pic>
        <p:nvPicPr>
          <p:cNvPr id="238" name="Resim 2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7801858" y="5477757"/>
            <a:ext cx="637770" cy="387383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5201318" y="5517511"/>
            <a:ext cx="637770" cy="38738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56743" y="231322"/>
            <a:ext cx="1712215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(Ceviz 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</p:txBody>
      </p:sp>
      <p:sp>
        <p:nvSpPr>
          <p:cNvPr id="242" name="Metin kutusu 241">
            <a:extLst>
              <a:ext uri="{FF2B5EF4-FFF2-40B4-BE49-F238E27FC236}">
                <a16:creationId xmlns:a16="http://schemas.microsoft.com/office/drawing/2014/main" id="{EA4C54B3-7439-452C-903E-26346D16D9B8}"/>
              </a:ext>
            </a:extLst>
          </p:cNvPr>
          <p:cNvSpPr txBox="1"/>
          <p:nvPr/>
        </p:nvSpPr>
        <p:spPr>
          <a:xfrm>
            <a:off x="5984531" y="345045"/>
            <a:ext cx="1714630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(Çiğ Fındık 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</p:txBody>
      </p:sp>
      <p:sp>
        <p:nvSpPr>
          <p:cNvPr id="243" name="Metin kutusu 242">
            <a:extLst>
              <a:ext uri="{FF2B5EF4-FFF2-40B4-BE49-F238E27FC236}">
                <a16:creationId xmlns:a16="http://schemas.microsoft.com/office/drawing/2014/main" id="{8E75A64C-2524-492E-B451-28C2479C44EA}"/>
              </a:ext>
            </a:extLst>
          </p:cNvPr>
          <p:cNvSpPr txBox="1"/>
          <p:nvPr/>
        </p:nvSpPr>
        <p:spPr>
          <a:xfrm>
            <a:off x="9863403" y="344894"/>
            <a:ext cx="1847896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(Ceviz,1,1,1…)</a:t>
            </a:r>
          </a:p>
          <a:p>
            <a:r>
              <a:rPr lang="tr-TR" sz="1400" dirty="0"/>
              <a:t>(Çiğ Fındık,1,1,1…)</a:t>
            </a:r>
          </a:p>
          <a:p>
            <a:r>
              <a:rPr lang="tr-TR" sz="1400" dirty="0"/>
              <a:t>(Fındık ,1,1,1…)</a:t>
            </a:r>
          </a:p>
        </p:txBody>
      </p:sp>
      <p:sp>
        <p:nvSpPr>
          <p:cNvPr id="245" name="Metin kutusu 244">
            <a:extLst>
              <a:ext uri="{FF2B5EF4-FFF2-40B4-BE49-F238E27FC236}">
                <a16:creationId xmlns:a16="http://schemas.microsoft.com/office/drawing/2014/main" id="{BBA33E2A-826C-41B7-93F3-A843C2BFDCC1}"/>
              </a:ext>
            </a:extLst>
          </p:cNvPr>
          <p:cNvSpPr txBox="1"/>
          <p:nvPr/>
        </p:nvSpPr>
        <p:spPr>
          <a:xfrm>
            <a:off x="7980344" y="2032418"/>
            <a:ext cx="1716839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(Ceviz 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50" name="Metin kutusu 249">
            <a:extLst>
              <a:ext uri="{FF2B5EF4-FFF2-40B4-BE49-F238E27FC236}">
                <a16:creationId xmlns:a16="http://schemas.microsoft.com/office/drawing/2014/main" id="{9778FC7D-B971-4DE5-BAFD-19AF0B2B970C}"/>
              </a:ext>
            </a:extLst>
          </p:cNvPr>
          <p:cNvSpPr txBox="1"/>
          <p:nvPr/>
        </p:nvSpPr>
        <p:spPr>
          <a:xfrm>
            <a:off x="8750670" y="3642141"/>
            <a:ext cx="1678517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(Çiğ Fındık,1,1,1…)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(Üzüm ,1,1,1…)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51" name="Metin kutusu 250">
            <a:extLst>
              <a:ext uri="{FF2B5EF4-FFF2-40B4-BE49-F238E27FC236}">
                <a16:creationId xmlns:a16="http://schemas.microsoft.com/office/drawing/2014/main" id="{4E68C3DE-4714-4A0E-9D74-4E0E44F6DB06}"/>
              </a:ext>
            </a:extLst>
          </p:cNvPr>
          <p:cNvSpPr txBox="1"/>
          <p:nvPr/>
        </p:nvSpPr>
        <p:spPr>
          <a:xfrm>
            <a:off x="6411321" y="4286271"/>
            <a:ext cx="1685613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52" name="Metin kutusu 251">
            <a:extLst>
              <a:ext uri="{FF2B5EF4-FFF2-40B4-BE49-F238E27FC236}">
                <a16:creationId xmlns:a16="http://schemas.microsoft.com/office/drawing/2014/main" id="{5A0AF9ED-8759-4301-920A-A96E4EF19A93}"/>
              </a:ext>
            </a:extLst>
          </p:cNvPr>
          <p:cNvSpPr txBox="1"/>
          <p:nvPr/>
        </p:nvSpPr>
        <p:spPr>
          <a:xfrm>
            <a:off x="3422675" y="4466365"/>
            <a:ext cx="1712215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40" name="Unvan 1">
            <a:extLst>
              <a:ext uri="{FF2B5EF4-FFF2-40B4-BE49-F238E27FC236}">
                <a16:creationId xmlns:a16="http://schemas.microsoft.com/office/drawing/2014/main" id="{F0DA5C63-B764-4C01-A6D1-CBB912B7146A}"/>
              </a:ext>
            </a:extLst>
          </p:cNvPr>
          <p:cNvSpPr txBox="1">
            <a:spLocks/>
          </p:cNvSpPr>
          <p:nvPr/>
        </p:nvSpPr>
        <p:spPr>
          <a:xfrm>
            <a:off x="480701" y="578390"/>
            <a:ext cx="1864955" cy="8075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Shuffle and Sort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41" name="Resim 240">
            <a:extLst>
              <a:ext uri="{FF2B5EF4-FFF2-40B4-BE49-F238E27FC236}">
                <a16:creationId xmlns:a16="http://schemas.microsoft.com/office/drawing/2014/main" id="{94F1756B-E410-4FCF-88E2-305719ED0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9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258356" y="1306308"/>
            <a:ext cx="637770" cy="387383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497479" y="3372714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Resim 2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992041" y="1246643"/>
            <a:ext cx="637770" cy="387383"/>
          </a:xfrm>
          <a:prstGeom prst="rect">
            <a:avLst/>
          </a:prstGeom>
        </p:spPr>
      </p:pic>
      <p:pic>
        <p:nvPicPr>
          <p:cNvPr id="235" name="Resim 2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780917" y="1486270"/>
            <a:ext cx="637770" cy="387383"/>
          </a:xfrm>
          <a:prstGeom prst="rect">
            <a:avLst/>
          </a:prstGeom>
        </p:spPr>
      </p:pic>
      <p:pic>
        <p:nvPicPr>
          <p:cNvPr id="236" name="Resim 2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9402356" y="2810641"/>
            <a:ext cx="637770" cy="387383"/>
          </a:xfrm>
          <a:prstGeom prst="rect">
            <a:avLst/>
          </a:prstGeom>
        </p:spPr>
      </p:pic>
      <p:pic>
        <p:nvPicPr>
          <p:cNvPr id="237" name="Resim 2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0050333" y="4344416"/>
            <a:ext cx="637770" cy="387383"/>
          </a:xfrm>
          <a:prstGeom prst="rect">
            <a:avLst/>
          </a:prstGeom>
        </p:spPr>
      </p:pic>
      <p:pic>
        <p:nvPicPr>
          <p:cNvPr id="238" name="Resim 2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7801858" y="5477757"/>
            <a:ext cx="637770" cy="387383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5201318" y="5517511"/>
            <a:ext cx="637770" cy="38738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56744" y="231322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 err="1"/>
              <a:t>Kaju</a:t>
            </a:r>
            <a:r>
              <a:rPr lang="tr-TR" sz="1400" dirty="0"/>
              <a:t>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0" name="Metin kutusu 239"/>
          <p:cNvSpPr txBox="1"/>
          <p:nvPr/>
        </p:nvSpPr>
        <p:spPr>
          <a:xfrm>
            <a:off x="5999858" y="252194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250</a:t>
            </a:r>
          </a:p>
          <a:p>
            <a:r>
              <a:rPr lang="tr-TR" sz="1400" dirty="0"/>
              <a:t>Fındık 	250</a:t>
            </a:r>
          </a:p>
          <a:p>
            <a:r>
              <a:rPr lang="tr-TR" sz="1400" dirty="0"/>
              <a:t>Çiğ Fındık	150</a:t>
            </a:r>
          </a:p>
          <a:p>
            <a:r>
              <a:rPr lang="tr-TR" sz="1400" dirty="0"/>
              <a:t>Antep Fıstık	200</a:t>
            </a:r>
          </a:p>
          <a:p>
            <a:r>
              <a:rPr lang="tr-TR" sz="1400" dirty="0" err="1"/>
              <a:t>Kaju</a:t>
            </a:r>
            <a:r>
              <a:rPr lang="tr-TR" sz="1400" dirty="0"/>
              <a:t>	150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1" name="Metin kutusu 240"/>
          <p:cNvSpPr txBox="1"/>
          <p:nvPr/>
        </p:nvSpPr>
        <p:spPr>
          <a:xfrm>
            <a:off x="10010566" y="347201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150</a:t>
            </a:r>
          </a:p>
          <a:p>
            <a:r>
              <a:rPr lang="tr-TR" sz="1400" dirty="0"/>
              <a:t>Fındık 	350</a:t>
            </a:r>
          </a:p>
          <a:p>
            <a:r>
              <a:rPr lang="tr-TR" sz="1400" dirty="0"/>
              <a:t>Çiğ Fındık	150</a:t>
            </a:r>
          </a:p>
          <a:p>
            <a:r>
              <a:rPr lang="tr-TR" sz="1400" dirty="0"/>
              <a:t>Antep Fıstık	250</a:t>
            </a:r>
          </a:p>
          <a:p>
            <a:r>
              <a:rPr lang="tr-TR" sz="1400" dirty="0" err="1"/>
              <a:t>Kaju</a:t>
            </a:r>
            <a:r>
              <a:rPr lang="tr-TR" sz="1400" dirty="0"/>
              <a:t>	150</a:t>
            </a:r>
          </a:p>
          <a:p>
            <a:r>
              <a:rPr lang="tr-TR" sz="1400" dirty="0"/>
              <a:t>Yer Fıstığı	100</a:t>
            </a:r>
          </a:p>
        </p:txBody>
      </p:sp>
      <p:sp>
        <p:nvSpPr>
          <p:cNvPr id="244" name="Metin kutusu 243"/>
          <p:cNvSpPr txBox="1"/>
          <p:nvPr/>
        </p:nvSpPr>
        <p:spPr>
          <a:xfrm>
            <a:off x="6875108" y="448014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 err="1"/>
              <a:t>Kaju</a:t>
            </a:r>
            <a:r>
              <a:rPr lang="tr-TR" sz="1400" dirty="0"/>
              <a:t>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6" name="Metin kutusu 245"/>
          <p:cNvSpPr txBox="1"/>
          <p:nvPr/>
        </p:nvSpPr>
        <p:spPr>
          <a:xfrm>
            <a:off x="8361032" y="194462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 err="1"/>
              <a:t>Kaju</a:t>
            </a:r>
            <a:r>
              <a:rPr lang="tr-TR" sz="1400" dirty="0"/>
              <a:t>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7" name="Metin kutusu 246"/>
          <p:cNvSpPr txBox="1"/>
          <p:nvPr/>
        </p:nvSpPr>
        <p:spPr>
          <a:xfrm>
            <a:off x="4010367" y="4471994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 err="1"/>
              <a:t>Kaju</a:t>
            </a:r>
            <a:r>
              <a:rPr lang="tr-TR" sz="1400" dirty="0"/>
              <a:t>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8" name="Metin kutusu 247"/>
          <p:cNvSpPr txBox="1"/>
          <p:nvPr/>
        </p:nvSpPr>
        <p:spPr>
          <a:xfrm>
            <a:off x="9037199" y="350073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250</a:t>
            </a:r>
          </a:p>
          <a:p>
            <a:r>
              <a:rPr lang="tr-TR" sz="1400" dirty="0"/>
              <a:t>Fındık 	250</a:t>
            </a:r>
          </a:p>
          <a:p>
            <a:r>
              <a:rPr lang="tr-TR" sz="1400" dirty="0"/>
              <a:t>Çiğ Fındık	150</a:t>
            </a:r>
          </a:p>
          <a:p>
            <a:r>
              <a:rPr lang="tr-TR" sz="1400" dirty="0"/>
              <a:t>Antep Fıstık	200</a:t>
            </a:r>
          </a:p>
          <a:p>
            <a:r>
              <a:rPr lang="tr-TR" sz="1400" dirty="0" err="1"/>
              <a:t>Kaju</a:t>
            </a:r>
            <a:r>
              <a:rPr lang="tr-TR" sz="1400" dirty="0"/>
              <a:t>	150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9" name="Unvan 1"/>
          <p:cNvSpPr>
            <a:spLocks noGrp="1"/>
          </p:cNvSpPr>
          <p:nvPr>
            <p:ph type="ctrTitle"/>
          </p:nvPr>
        </p:nvSpPr>
        <p:spPr>
          <a:xfrm>
            <a:off x="480701" y="578390"/>
            <a:ext cx="2212548" cy="807526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Reduce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Metin kutusu 241"/>
          <p:cNvSpPr txBox="1"/>
          <p:nvPr/>
        </p:nvSpPr>
        <p:spPr>
          <a:xfrm>
            <a:off x="3112064" y="2209838"/>
            <a:ext cx="2733325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/>
              <a:t>Ceviz 		1.450</a:t>
            </a:r>
          </a:p>
          <a:p>
            <a:r>
              <a:rPr lang="tr-TR" b="1" dirty="0"/>
              <a:t>Fındık 		2.050</a:t>
            </a:r>
          </a:p>
          <a:p>
            <a:r>
              <a:rPr lang="tr-TR" b="1" dirty="0"/>
              <a:t>Çiğ Fındık		1.250</a:t>
            </a:r>
          </a:p>
          <a:p>
            <a:r>
              <a:rPr lang="tr-TR" b="1" dirty="0"/>
              <a:t>Antep Fıstık	1.250</a:t>
            </a:r>
          </a:p>
          <a:p>
            <a:r>
              <a:rPr lang="tr-TR" b="1" dirty="0" err="1"/>
              <a:t>Kaju</a:t>
            </a:r>
            <a:r>
              <a:rPr lang="tr-TR" b="1" dirty="0"/>
              <a:t>		1.250</a:t>
            </a:r>
          </a:p>
          <a:p>
            <a:r>
              <a:rPr lang="tr-TR" b="1" dirty="0"/>
              <a:t>Yer Fıstığı		   400</a:t>
            </a:r>
          </a:p>
        </p:txBody>
      </p:sp>
      <p:pic>
        <p:nvPicPr>
          <p:cNvPr id="243" name="Resim 242">
            <a:extLst>
              <a:ext uri="{FF2B5EF4-FFF2-40B4-BE49-F238E27FC236}">
                <a16:creationId xmlns:a16="http://schemas.microsoft.com/office/drawing/2014/main" id="{B7DD3E97-5B97-4B6C-B391-60EB73922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3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463</Words>
  <Application>Microsoft Office PowerPoint</Application>
  <PresentationFormat>Geniş ekran</PresentationFormat>
  <Paragraphs>138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Verdana</vt:lpstr>
      <vt:lpstr>Wingdings</vt:lpstr>
      <vt:lpstr>Office Teması</vt:lpstr>
      <vt:lpstr>PowerPoint Sunusu</vt:lpstr>
      <vt:lpstr>MapReduce</vt:lpstr>
      <vt:lpstr>MapReduce</vt:lpstr>
      <vt:lpstr>MapReduce Nasıl çalışır?</vt:lpstr>
      <vt:lpstr>Split</vt:lpstr>
      <vt:lpstr>Map</vt:lpstr>
      <vt:lpstr>PowerPoint Sunusu</vt:lpstr>
      <vt:lpstr>Reduce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44</cp:revision>
  <dcterms:created xsi:type="dcterms:W3CDTF">2018-03-04T09:30:49Z</dcterms:created>
  <dcterms:modified xsi:type="dcterms:W3CDTF">2019-05-06T12:53:34Z</dcterms:modified>
</cp:coreProperties>
</file>