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66" r:id="rId3"/>
    <p:sldId id="281" r:id="rId4"/>
    <p:sldId id="283" r:id="rId5"/>
    <p:sldId id="279" r:id="rId6"/>
    <p:sldId id="284" r:id="rId7"/>
    <p:sldId id="285" r:id="rId8"/>
    <p:sldId id="260" r:id="rId9"/>
    <p:sldId id="286" r:id="rId10"/>
    <p:sldId id="288" r:id="rId11"/>
    <p:sldId id="289" r:id="rId12"/>
    <p:sldId id="287" r:id="rId13"/>
    <p:sldId id="276" r:id="rId14"/>
    <p:sldId id="277" r:id="rId15"/>
    <p:sldId id="274" r:id="rId16"/>
    <p:sldId id="280" r:id="rId17"/>
    <p:sldId id="268" r:id="rId18"/>
    <p:sldId id="261" r:id="rId19"/>
    <p:sldId id="264" r:id="rId20"/>
    <p:sldId id="273" r:id="rId21"/>
    <p:sldId id="269" r:id="rId22"/>
    <p:sldId id="271" r:id="rId23"/>
    <p:sldId id="272" r:id="rId24"/>
    <p:sldId id="270" r:id="rId25"/>
    <p:sldId id="262" r:id="rId2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1F26"/>
    <a:srgbClr val="E22326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6433" autoAdjust="0"/>
  </p:normalViewPr>
  <p:slideViewPr>
    <p:cSldViewPr snapToGrid="0">
      <p:cViewPr>
        <p:scale>
          <a:sx n="66" d="100"/>
          <a:sy n="66" d="100"/>
        </p:scale>
        <p:origin x="2388" y="9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2026ECDA-A3E0-4250-8348-BA8C383BDC38}"/>
    <pc:docChg chg="custSel modSld">
      <pc:chgData name="Erkan ŞİRİN" userId="7f10ce1d6aaf8c5d" providerId="LiveId" clId="{2026ECDA-A3E0-4250-8348-BA8C383BDC38}" dt="2019-04-27T18:00:55.461" v="48"/>
      <pc:docMkLst>
        <pc:docMk/>
      </pc:docMkLst>
      <pc:sldChg chg="addSp delSp">
        <pc:chgData name="Erkan ŞİRİN" userId="7f10ce1d6aaf8c5d" providerId="LiveId" clId="{2026ECDA-A3E0-4250-8348-BA8C383BDC38}" dt="2019-04-27T17:59:15.375" v="1"/>
        <pc:sldMkLst>
          <pc:docMk/>
          <pc:sldMk cId="1416118015" sldId="257"/>
        </pc:sldMkLst>
        <pc:grpChg chg="del">
          <ac:chgData name="Erkan ŞİRİN" userId="7f10ce1d6aaf8c5d" providerId="LiveId" clId="{2026ECDA-A3E0-4250-8348-BA8C383BDC38}" dt="2019-04-27T17:59:14.482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2026ECDA-A3E0-4250-8348-BA8C383BDC38}" dt="2019-04-27T17:59:15.375" v="1"/>
          <ac:picMkLst>
            <pc:docMk/>
            <pc:sldMk cId="1416118015" sldId="257"/>
            <ac:picMk id="13" creationId="{7A2F0413-DE48-4A24-BF4D-09F0D732F3D3}"/>
          </ac:picMkLst>
        </pc:picChg>
      </pc:sldChg>
      <pc:sldChg chg="addSp delSp">
        <pc:chgData name="Erkan ŞİRİN" userId="7f10ce1d6aaf8c5d" providerId="LiveId" clId="{2026ECDA-A3E0-4250-8348-BA8C383BDC38}" dt="2019-04-27T17:59:44.336" v="15"/>
        <pc:sldMkLst>
          <pc:docMk/>
          <pc:sldMk cId="1165316917" sldId="260"/>
        </pc:sldMkLst>
        <pc:grpChg chg="del">
          <ac:chgData name="Erkan ŞİRİN" userId="7f10ce1d6aaf8c5d" providerId="LiveId" clId="{2026ECDA-A3E0-4250-8348-BA8C383BDC38}" dt="2019-04-27T17:59:43.551" v="14" actId="478"/>
          <ac:grpSpMkLst>
            <pc:docMk/>
            <pc:sldMk cId="1165316917" sldId="260"/>
            <ac:grpSpMk id="15" creationId="{00000000-0000-0000-0000-000000000000}"/>
          </ac:grpSpMkLst>
        </pc:grpChg>
        <pc:picChg chg="add">
          <ac:chgData name="Erkan ŞİRİN" userId="7f10ce1d6aaf8c5d" providerId="LiveId" clId="{2026ECDA-A3E0-4250-8348-BA8C383BDC38}" dt="2019-04-27T17:59:44.336" v="15"/>
          <ac:picMkLst>
            <pc:docMk/>
            <pc:sldMk cId="1165316917" sldId="260"/>
            <ac:picMk id="17" creationId="{65EF0C81-0CA3-4F08-82AE-22DA3658D591}"/>
          </ac:picMkLst>
        </pc:picChg>
      </pc:sldChg>
      <pc:sldChg chg="addSp delSp">
        <pc:chgData name="Erkan ŞİRİN" userId="7f10ce1d6aaf8c5d" providerId="LiveId" clId="{2026ECDA-A3E0-4250-8348-BA8C383BDC38}" dt="2019-04-27T18:00:25.317" v="35"/>
        <pc:sldMkLst>
          <pc:docMk/>
          <pc:sldMk cId="2238535446" sldId="261"/>
        </pc:sldMkLst>
        <pc:grpChg chg="del">
          <ac:chgData name="Erkan ŞİRİN" userId="7f10ce1d6aaf8c5d" providerId="LiveId" clId="{2026ECDA-A3E0-4250-8348-BA8C383BDC38}" dt="2019-04-27T18:00:24.653" v="34" actId="478"/>
          <ac:grpSpMkLst>
            <pc:docMk/>
            <pc:sldMk cId="2238535446" sldId="261"/>
            <ac:grpSpMk id="15" creationId="{00000000-0000-0000-0000-000000000000}"/>
          </ac:grpSpMkLst>
        </pc:grpChg>
        <pc:picChg chg="add">
          <ac:chgData name="Erkan ŞİRİN" userId="7f10ce1d6aaf8c5d" providerId="LiveId" clId="{2026ECDA-A3E0-4250-8348-BA8C383BDC38}" dt="2019-04-27T18:00:25.317" v="35"/>
          <ac:picMkLst>
            <pc:docMk/>
            <pc:sldMk cId="2238535446" sldId="261"/>
            <ac:picMk id="32" creationId="{B758BFF0-D55C-4E10-BF70-0383377445F0}"/>
          </ac:picMkLst>
        </pc:picChg>
      </pc:sldChg>
      <pc:sldChg chg="addSp delSp">
        <pc:chgData name="Erkan ŞİRİN" userId="7f10ce1d6aaf8c5d" providerId="LiveId" clId="{2026ECDA-A3E0-4250-8348-BA8C383BDC38}" dt="2019-04-27T18:00:55.461" v="48"/>
        <pc:sldMkLst>
          <pc:docMk/>
          <pc:sldMk cId="1356585496" sldId="262"/>
        </pc:sldMkLst>
        <pc:grpChg chg="del">
          <ac:chgData name="Erkan ŞİRİN" userId="7f10ce1d6aaf8c5d" providerId="LiveId" clId="{2026ECDA-A3E0-4250-8348-BA8C383BDC38}" dt="2019-04-27T18:00:51.705" v="46" actId="478"/>
          <ac:grpSpMkLst>
            <pc:docMk/>
            <pc:sldMk cId="1356585496" sldId="262"/>
            <ac:grpSpMk id="15" creationId="{00000000-0000-0000-0000-000000000000}"/>
          </ac:grpSpMkLst>
        </pc:grpChg>
        <pc:grpChg chg="del">
          <ac:chgData name="Erkan ŞİRİN" userId="7f10ce1d6aaf8c5d" providerId="LiveId" clId="{2026ECDA-A3E0-4250-8348-BA8C383BDC38}" dt="2019-04-27T18:00:54.352" v="47" actId="478"/>
          <ac:grpSpMkLst>
            <pc:docMk/>
            <pc:sldMk cId="1356585496" sldId="262"/>
            <ac:grpSpMk id="93" creationId="{00000000-0000-0000-0000-000000000000}"/>
          </ac:grpSpMkLst>
        </pc:grpChg>
        <pc:picChg chg="add">
          <ac:chgData name="Erkan ŞİRİN" userId="7f10ce1d6aaf8c5d" providerId="LiveId" clId="{2026ECDA-A3E0-4250-8348-BA8C383BDC38}" dt="2019-04-27T18:00:55.461" v="48"/>
          <ac:picMkLst>
            <pc:docMk/>
            <pc:sldMk cId="1356585496" sldId="262"/>
            <ac:picMk id="98" creationId="{414E8DCC-A5D4-4BB7-A829-0D1D62B3074C}"/>
          </ac:picMkLst>
        </pc:picChg>
      </pc:sldChg>
      <pc:sldChg chg="addSp delSp">
        <pc:chgData name="Erkan ŞİRİN" userId="7f10ce1d6aaf8c5d" providerId="LiveId" clId="{2026ECDA-A3E0-4250-8348-BA8C383BDC38}" dt="2019-04-27T18:00:29.807" v="37"/>
        <pc:sldMkLst>
          <pc:docMk/>
          <pc:sldMk cId="3728125884" sldId="264"/>
        </pc:sldMkLst>
        <pc:grpChg chg="del">
          <ac:chgData name="Erkan ŞİRİN" userId="7f10ce1d6aaf8c5d" providerId="LiveId" clId="{2026ECDA-A3E0-4250-8348-BA8C383BDC38}" dt="2019-04-27T18:00:29.164" v="36" actId="478"/>
          <ac:grpSpMkLst>
            <pc:docMk/>
            <pc:sldMk cId="3728125884" sldId="264"/>
            <ac:grpSpMk id="15" creationId="{00000000-0000-0000-0000-000000000000}"/>
          </ac:grpSpMkLst>
        </pc:grpChg>
        <pc:picChg chg="add">
          <ac:chgData name="Erkan ŞİRİN" userId="7f10ce1d6aaf8c5d" providerId="LiveId" clId="{2026ECDA-A3E0-4250-8348-BA8C383BDC38}" dt="2019-04-27T18:00:29.807" v="37"/>
          <ac:picMkLst>
            <pc:docMk/>
            <pc:sldMk cId="3728125884" sldId="264"/>
            <ac:picMk id="18" creationId="{B4F796A9-0E9C-4A40-8081-0C745F90B19A}"/>
          </ac:picMkLst>
        </pc:picChg>
      </pc:sldChg>
      <pc:sldChg chg="addSp delSp">
        <pc:chgData name="Erkan ŞİRİN" userId="7f10ce1d6aaf8c5d" providerId="LiveId" clId="{2026ECDA-A3E0-4250-8348-BA8C383BDC38}" dt="2019-04-27T17:59:18.916" v="3"/>
        <pc:sldMkLst>
          <pc:docMk/>
          <pc:sldMk cId="2700576662" sldId="266"/>
        </pc:sldMkLst>
        <pc:grpChg chg="del">
          <ac:chgData name="Erkan ŞİRİN" userId="7f10ce1d6aaf8c5d" providerId="LiveId" clId="{2026ECDA-A3E0-4250-8348-BA8C383BDC38}" dt="2019-04-27T17:59:18.468" v="2" actId="478"/>
          <ac:grpSpMkLst>
            <pc:docMk/>
            <pc:sldMk cId="2700576662" sldId="266"/>
            <ac:grpSpMk id="15" creationId="{00000000-0000-0000-0000-000000000000}"/>
          </ac:grpSpMkLst>
        </pc:grpChg>
        <pc:picChg chg="add">
          <ac:chgData name="Erkan ŞİRİN" userId="7f10ce1d6aaf8c5d" providerId="LiveId" clId="{2026ECDA-A3E0-4250-8348-BA8C383BDC38}" dt="2019-04-27T17:59:18.916" v="3"/>
          <ac:picMkLst>
            <pc:docMk/>
            <pc:sldMk cId="2700576662" sldId="266"/>
            <ac:picMk id="13" creationId="{6281CCFB-24BB-46EA-809A-348850F3021B}"/>
          </ac:picMkLst>
        </pc:picChg>
      </pc:sldChg>
      <pc:sldChg chg="addSp delSp">
        <pc:chgData name="Erkan ŞİRİN" userId="7f10ce1d6aaf8c5d" providerId="LiveId" clId="{2026ECDA-A3E0-4250-8348-BA8C383BDC38}" dt="2019-04-27T18:00:21.810" v="33"/>
        <pc:sldMkLst>
          <pc:docMk/>
          <pc:sldMk cId="3170926840" sldId="268"/>
        </pc:sldMkLst>
        <pc:grpChg chg="del">
          <ac:chgData name="Erkan ŞİRİN" userId="7f10ce1d6aaf8c5d" providerId="LiveId" clId="{2026ECDA-A3E0-4250-8348-BA8C383BDC38}" dt="2019-04-27T18:00:21.137" v="32" actId="478"/>
          <ac:grpSpMkLst>
            <pc:docMk/>
            <pc:sldMk cId="3170926840" sldId="268"/>
            <ac:grpSpMk id="15" creationId="{00000000-0000-0000-0000-000000000000}"/>
          </ac:grpSpMkLst>
        </pc:grpChg>
        <pc:picChg chg="add">
          <ac:chgData name="Erkan ŞİRİN" userId="7f10ce1d6aaf8c5d" providerId="LiveId" clId="{2026ECDA-A3E0-4250-8348-BA8C383BDC38}" dt="2019-04-27T18:00:21.810" v="33"/>
          <ac:picMkLst>
            <pc:docMk/>
            <pc:sldMk cId="3170926840" sldId="268"/>
            <ac:picMk id="13" creationId="{6AE40E34-524E-48D8-B31A-96AC26DD2457}"/>
          </ac:picMkLst>
        </pc:picChg>
      </pc:sldChg>
      <pc:sldChg chg="addSp delSp">
        <pc:chgData name="Erkan ŞİRİN" userId="7f10ce1d6aaf8c5d" providerId="LiveId" clId="{2026ECDA-A3E0-4250-8348-BA8C383BDC38}" dt="2019-04-27T18:00:37.701" v="41"/>
        <pc:sldMkLst>
          <pc:docMk/>
          <pc:sldMk cId="2782032095" sldId="269"/>
        </pc:sldMkLst>
        <pc:grpChg chg="del">
          <ac:chgData name="Erkan ŞİRİN" userId="7f10ce1d6aaf8c5d" providerId="LiveId" clId="{2026ECDA-A3E0-4250-8348-BA8C383BDC38}" dt="2019-04-27T18:00:37.219" v="40" actId="478"/>
          <ac:grpSpMkLst>
            <pc:docMk/>
            <pc:sldMk cId="2782032095" sldId="269"/>
            <ac:grpSpMk id="15" creationId="{00000000-0000-0000-0000-000000000000}"/>
          </ac:grpSpMkLst>
        </pc:grpChg>
        <pc:picChg chg="add">
          <ac:chgData name="Erkan ŞİRİN" userId="7f10ce1d6aaf8c5d" providerId="LiveId" clId="{2026ECDA-A3E0-4250-8348-BA8C383BDC38}" dt="2019-04-27T18:00:37.701" v="41"/>
          <ac:picMkLst>
            <pc:docMk/>
            <pc:sldMk cId="2782032095" sldId="269"/>
            <ac:picMk id="14" creationId="{F4EFA4A1-E1A2-4F62-9830-99E3D545E2F7}"/>
          </ac:picMkLst>
        </pc:picChg>
      </pc:sldChg>
      <pc:sldChg chg="addSp delSp">
        <pc:chgData name="Erkan ŞİRİN" userId="7f10ce1d6aaf8c5d" providerId="LiveId" clId="{2026ECDA-A3E0-4250-8348-BA8C383BDC38}" dt="2019-04-27T18:00:46.122" v="45"/>
        <pc:sldMkLst>
          <pc:docMk/>
          <pc:sldMk cId="4127427314" sldId="270"/>
        </pc:sldMkLst>
        <pc:grpChg chg="del">
          <ac:chgData name="Erkan ŞİRİN" userId="7f10ce1d6aaf8c5d" providerId="LiveId" clId="{2026ECDA-A3E0-4250-8348-BA8C383BDC38}" dt="2019-04-27T18:00:45.629" v="44" actId="478"/>
          <ac:grpSpMkLst>
            <pc:docMk/>
            <pc:sldMk cId="4127427314" sldId="270"/>
            <ac:grpSpMk id="15" creationId="{00000000-0000-0000-0000-000000000000}"/>
          </ac:grpSpMkLst>
        </pc:grpChg>
        <pc:picChg chg="add">
          <ac:chgData name="Erkan ŞİRİN" userId="7f10ce1d6aaf8c5d" providerId="LiveId" clId="{2026ECDA-A3E0-4250-8348-BA8C383BDC38}" dt="2019-04-27T18:00:46.122" v="45"/>
          <ac:picMkLst>
            <pc:docMk/>
            <pc:sldMk cId="4127427314" sldId="270"/>
            <ac:picMk id="13" creationId="{953FA3A9-61AF-4900-AD6D-FA59D868DBF3}"/>
          </ac:picMkLst>
        </pc:picChg>
      </pc:sldChg>
      <pc:sldChg chg="addSp delSp">
        <pc:chgData name="Erkan ŞİRİN" userId="7f10ce1d6aaf8c5d" providerId="LiveId" clId="{2026ECDA-A3E0-4250-8348-BA8C383BDC38}" dt="2019-04-27T18:00:41.289" v="43"/>
        <pc:sldMkLst>
          <pc:docMk/>
          <pc:sldMk cId="2184004941" sldId="272"/>
        </pc:sldMkLst>
        <pc:grpChg chg="del">
          <ac:chgData name="Erkan ŞİRİN" userId="7f10ce1d6aaf8c5d" providerId="LiveId" clId="{2026ECDA-A3E0-4250-8348-BA8C383BDC38}" dt="2019-04-27T18:00:40.681" v="42" actId="478"/>
          <ac:grpSpMkLst>
            <pc:docMk/>
            <pc:sldMk cId="2184004941" sldId="272"/>
            <ac:grpSpMk id="15" creationId="{00000000-0000-0000-0000-000000000000}"/>
          </ac:grpSpMkLst>
        </pc:grpChg>
        <pc:picChg chg="add">
          <ac:chgData name="Erkan ŞİRİN" userId="7f10ce1d6aaf8c5d" providerId="LiveId" clId="{2026ECDA-A3E0-4250-8348-BA8C383BDC38}" dt="2019-04-27T18:00:41.289" v="43"/>
          <ac:picMkLst>
            <pc:docMk/>
            <pc:sldMk cId="2184004941" sldId="272"/>
            <ac:picMk id="28" creationId="{91D723EE-206D-417E-AF97-095886388E29}"/>
          </ac:picMkLst>
        </pc:picChg>
      </pc:sldChg>
      <pc:sldChg chg="addSp delSp">
        <pc:chgData name="Erkan ŞİRİN" userId="7f10ce1d6aaf8c5d" providerId="LiveId" clId="{2026ECDA-A3E0-4250-8348-BA8C383BDC38}" dt="2019-04-27T18:00:33.010" v="39"/>
        <pc:sldMkLst>
          <pc:docMk/>
          <pc:sldMk cId="544530395" sldId="273"/>
        </pc:sldMkLst>
        <pc:grpChg chg="del">
          <ac:chgData name="Erkan ŞİRİN" userId="7f10ce1d6aaf8c5d" providerId="LiveId" clId="{2026ECDA-A3E0-4250-8348-BA8C383BDC38}" dt="2019-04-27T18:00:32.566" v="38" actId="478"/>
          <ac:grpSpMkLst>
            <pc:docMk/>
            <pc:sldMk cId="544530395" sldId="273"/>
            <ac:grpSpMk id="15" creationId="{00000000-0000-0000-0000-000000000000}"/>
          </ac:grpSpMkLst>
        </pc:grpChg>
        <pc:picChg chg="add">
          <ac:chgData name="Erkan ŞİRİN" userId="7f10ce1d6aaf8c5d" providerId="LiveId" clId="{2026ECDA-A3E0-4250-8348-BA8C383BDC38}" dt="2019-04-27T18:00:33.010" v="39"/>
          <ac:picMkLst>
            <pc:docMk/>
            <pc:sldMk cId="544530395" sldId="273"/>
            <ac:picMk id="46" creationId="{D332F2BE-EAFD-43E3-8EA7-EFE197377A72}"/>
          </ac:picMkLst>
        </pc:picChg>
      </pc:sldChg>
      <pc:sldChg chg="addSp delSp">
        <pc:chgData name="Erkan ŞİRİN" userId="7f10ce1d6aaf8c5d" providerId="LiveId" clId="{2026ECDA-A3E0-4250-8348-BA8C383BDC38}" dt="2019-04-27T18:00:13.818" v="29"/>
        <pc:sldMkLst>
          <pc:docMk/>
          <pc:sldMk cId="1610749967" sldId="274"/>
        </pc:sldMkLst>
        <pc:grpChg chg="del">
          <ac:chgData name="Erkan ŞİRİN" userId="7f10ce1d6aaf8c5d" providerId="LiveId" clId="{2026ECDA-A3E0-4250-8348-BA8C383BDC38}" dt="2019-04-27T18:00:13.297" v="28" actId="478"/>
          <ac:grpSpMkLst>
            <pc:docMk/>
            <pc:sldMk cId="1610749967" sldId="274"/>
            <ac:grpSpMk id="15" creationId="{00000000-0000-0000-0000-000000000000}"/>
          </ac:grpSpMkLst>
        </pc:grpChg>
        <pc:picChg chg="add">
          <ac:chgData name="Erkan ŞİRİN" userId="7f10ce1d6aaf8c5d" providerId="LiveId" clId="{2026ECDA-A3E0-4250-8348-BA8C383BDC38}" dt="2019-04-27T18:00:13.818" v="29"/>
          <ac:picMkLst>
            <pc:docMk/>
            <pc:sldMk cId="1610749967" sldId="274"/>
            <ac:picMk id="16" creationId="{81053153-560F-49EC-A204-8B068C497C67}"/>
          </ac:picMkLst>
        </pc:picChg>
      </pc:sldChg>
      <pc:sldChg chg="addSp delSp">
        <pc:chgData name="Erkan ŞİRİN" userId="7f10ce1d6aaf8c5d" providerId="LiveId" clId="{2026ECDA-A3E0-4250-8348-BA8C383BDC38}" dt="2019-04-27T18:00:05.634" v="25"/>
        <pc:sldMkLst>
          <pc:docMk/>
          <pc:sldMk cId="3310173437" sldId="276"/>
        </pc:sldMkLst>
        <pc:grpChg chg="del">
          <ac:chgData name="Erkan ŞİRİN" userId="7f10ce1d6aaf8c5d" providerId="LiveId" clId="{2026ECDA-A3E0-4250-8348-BA8C383BDC38}" dt="2019-04-27T18:00:05.128" v="24" actId="478"/>
          <ac:grpSpMkLst>
            <pc:docMk/>
            <pc:sldMk cId="3310173437" sldId="276"/>
            <ac:grpSpMk id="15" creationId="{00000000-0000-0000-0000-000000000000}"/>
          </ac:grpSpMkLst>
        </pc:grpChg>
        <pc:picChg chg="add">
          <ac:chgData name="Erkan ŞİRİN" userId="7f10ce1d6aaf8c5d" providerId="LiveId" clId="{2026ECDA-A3E0-4250-8348-BA8C383BDC38}" dt="2019-04-27T18:00:05.634" v="25"/>
          <ac:picMkLst>
            <pc:docMk/>
            <pc:sldMk cId="3310173437" sldId="276"/>
            <ac:picMk id="42" creationId="{3CF684BB-A222-45F9-BB74-71E43AA83F67}"/>
          </ac:picMkLst>
        </pc:picChg>
      </pc:sldChg>
      <pc:sldChg chg="addSp delSp">
        <pc:chgData name="Erkan ŞİRİN" userId="7f10ce1d6aaf8c5d" providerId="LiveId" clId="{2026ECDA-A3E0-4250-8348-BA8C383BDC38}" dt="2019-04-27T18:00:09.348" v="27"/>
        <pc:sldMkLst>
          <pc:docMk/>
          <pc:sldMk cId="271654185" sldId="277"/>
        </pc:sldMkLst>
        <pc:grpChg chg="del">
          <ac:chgData name="Erkan ŞİRİN" userId="7f10ce1d6aaf8c5d" providerId="LiveId" clId="{2026ECDA-A3E0-4250-8348-BA8C383BDC38}" dt="2019-04-27T18:00:08.718" v="26" actId="478"/>
          <ac:grpSpMkLst>
            <pc:docMk/>
            <pc:sldMk cId="271654185" sldId="277"/>
            <ac:grpSpMk id="15" creationId="{00000000-0000-0000-0000-000000000000}"/>
          </ac:grpSpMkLst>
        </pc:grpChg>
        <pc:picChg chg="add">
          <ac:chgData name="Erkan ŞİRİN" userId="7f10ce1d6aaf8c5d" providerId="LiveId" clId="{2026ECDA-A3E0-4250-8348-BA8C383BDC38}" dt="2019-04-27T18:00:09.348" v="27"/>
          <ac:picMkLst>
            <pc:docMk/>
            <pc:sldMk cId="271654185" sldId="277"/>
            <ac:picMk id="16" creationId="{D59DEFE8-ADD9-4E0F-9084-57334A09FE11}"/>
          </ac:picMkLst>
        </pc:picChg>
      </pc:sldChg>
      <pc:sldChg chg="addSp delSp">
        <pc:chgData name="Erkan ŞİRİN" userId="7f10ce1d6aaf8c5d" providerId="LiveId" clId="{2026ECDA-A3E0-4250-8348-BA8C383BDC38}" dt="2019-04-27T17:59:29.757" v="9"/>
        <pc:sldMkLst>
          <pc:docMk/>
          <pc:sldMk cId="3425307516" sldId="279"/>
        </pc:sldMkLst>
        <pc:grpChg chg="del">
          <ac:chgData name="Erkan ŞİRİN" userId="7f10ce1d6aaf8c5d" providerId="LiveId" clId="{2026ECDA-A3E0-4250-8348-BA8C383BDC38}" dt="2019-04-27T17:59:29.335" v="8" actId="478"/>
          <ac:grpSpMkLst>
            <pc:docMk/>
            <pc:sldMk cId="3425307516" sldId="279"/>
            <ac:grpSpMk id="15" creationId="{00000000-0000-0000-0000-000000000000}"/>
          </ac:grpSpMkLst>
        </pc:grpChg>
        <pc:picChg chg="add">
          <ac:chgData name="Erkan ŞİRİN" userId="7f10ce1d6aaf8c5d" providerId="LiveId" clId="{2026ECDA-A3E0-4250-8348-BA8C383BDC38}" dt="2019-04-27T17:59:29.757" v="9"/>
          <ac:picMkLst>
            <pc:docMk/>
            <pc:sldMk cId="3425307516" sldId="279"/>
            <ac:picMk id="18" creationId="{77C7FEAF-0EB6-41F9-B990-D67CA8EAE2E8}"/>
          </ac:picMkLst>
        </pc:picChg>
      </pc:sldChg>
      <pc:sldChg chg="addSp delSp">
        <pc:chgData name="Erkan ŞİRİN" userId="7f10ce1d6aaf8c5d" providerId="LiveId" clId="{2026ECDA-A3E0-4250-8348-BA8C383BDC38}" dt="2019-04-27T18:00:17.387" v="31"/>
        <pc:sldMkLst>
          <pc:docMk/>
          <pc:sldMk cId="511762880" sldId="280"/>
        </pc:sldMkLst>
        <pc:grpChg chg="del">
          <ac:chgData name="Erkan ŞİRİN" userId="7f10ce1d6aaf8c5d" providerId="LiveId" clId="{2026ECDA-A3E0-4250-8348-BA8C383BDC38}" dt="2019-04-27T18:00:16.701" v="30" actId="478"/>
          <ac:grpSpMkLst>
            <pc:docMk/>
            <pc:sldMk cId="511762880" sldId="280"/>
            <ac:grpSpMk id="15" creationId="{00000000-0000-0000-0000-000000000000}"/>
          </ac:grpSpMkLst>
        </pc:grpChg>
        <pc:picChg chg="add">
          <ac:chgData name="Erkan ŞİRİN" userId="7f10ce1d6aaf8c5d" providerId="LiveId" clId="{2026ECDA-A3E0-4250-8348-BA8C383BDC38}" dt="2019-04-27T18:00:17.387" v="31"/>
          <ac:picMkLst>
            <pc:docMk/>
            <pc:sldMk cId="511762880" sldId="280"/>
            <ac:picMk id="13" creationId="{36DCE237-BFD5-4CD4-86A4-06D96CC3E8C5}"/>
          </ac:picMkLst>
        </pc:picChg>
      </pc:sldChg>
      <pc:sldChg chg="addSp delSp">
        <pc:chgData name="Erkan ŞİRİN" userId="7f10ce1d6aaf8c5d" providerId="LiveId" clId="{2026ECDA-A3E0-4250-8348-BA8C383BDC38}" dt="2019-04-27T17:59:23.050" v="5"/>
        <pc:sldMkLst>
          <pc:docMk/>
          <pc:sldMk cId="51891622" sldId="281"/>
        </pc:sldMkLst>
        <pc:grpChg chg="del">
          <ac:chgData name="Erkan ŞİRİN" userId="7f10ce1d6aaf8c5d" providerId="LiveId" clId="{2026ECDA-A3E0-4250-8348-BA8C383BDC38}" dt="2019-04-27T17:59:22.306" v="4" actId="478"/>
          <ac:grpSpMkLst>
            <pc:docMk/>
            <pc:sldMk cId="51891622" sldId="281"/>
            <ac:grpSpMk id="15" creationId="{00000000-0000-0000-0000-000000000000}"/>
          </ac:grpSpMkLst>
        </pc:grpChg>
        <pc:picChg chg="add">
          <ac:chgData name="Erkan ŞİRİN" userId="7f10ce1d6aaf8c5d" providerId="LiveId" clId="{2026ECDA-A3E0-4250-8348-BA8C383BDC38}" dt="2019-04-27T17:59:23.050" v="5"/>
          <ac:picMkLst>
            <pc:docMk/>
            <pc:sldMk cId="51891622" sldId="281"/>
            <ac:picMk id="18" creationId="{B01BFB64-8ADE-4A93-A164-F7E576386A86}"/>
          </ac:picMkLst>
        </pc:picChg>
      </pc:sldChg>
      <pc:sldChg chg="addSp delSp">
        <pc:chgData name="Erkan ŞİRİN" userId="7f10ce1d6aaf8c5d" providerId="LiveId" clId="{2026ECDA-A3E0-4250-8348-BA8C383BDC38}" dt="2019-04-27T17:59:26.339" v="7"/>
        <pc:sldMkLst>
          <pc:docMk/>
          <pc:sldMk cId="84751805" sldId="283"/>
        </pc:sldMkLst>
        <pc:grpChg chg="del">
          <ac:chgData name="Erkan ŞİRİN" userId="7f10ce1d6aaf8c5d" providerId="LiveId" clId="{2026ECDA-A3E0-4250-8348-BA8C383BDC38}" dt="2019-04-27T17:59:25.756" v="6" actId="478"/>
          <ac:grpSpMkLst>
            <pc:docMk/>
            <pc:sldMk cId="84751805" sldId="283"/>
            <ac:grpSpMk id="15" creationId="{00000000-0000-0000-0000-000000000000}"/>
          </ac:grpSpMkLst>
        </pc:grpChg>
        <pc:picChg chg="add">
          <ac:chgData name="Erkan ŞİRİN" userId="7f10ce1d6aaf8c5d" providerId="LiveId" clId="{2026ECDA-A3E0-4250-8348-BA8C383BDC38}" dt="2019-04-27T17:59:26.339" v="7"/>
          <ac:picMkLst>
            <pc:docMk/>
            <pc:sldMk cId="84751805" sldId="283"/>
            <ac:picMk id="18" creationId="{A51C20FE-7C81-4A71-84EA-9EEFB9AE960F}"/>
          </ac:picMkLst>
        </pc:picChg>
      </pc:sldChg>
      <pc:sldChg chg="addSp delSp">
        <pc:chgData name="Erkan ŞİRİN" userId="7f10ce1d6aaf8c5d" providerId="LiveId" clId="{2026ECDA-A3E0-4250-8348-BA8C383BDC38}" dt="2019-04-27T17:59:33.241" v="11"/>
        <pc:sldMkLst>
          <pc:docMk/>
          <pc:sldMk cId="1218896534" sldId="284"/>
        </pc:sldMkLst>
        <pc:grpChg chg="del">
          <ac:chgData name="Erkan ŞİRİN" userId="7f10ce1d6aaf8c5d" providerId="LiveId" clId="{2026ECDA-A3E0-4250-8348-BA8C383BDC38}" dt="2019-04-27T17:59:32.774" v="10" actId="478"/>
          <ac:grpSpMkLst>
            <pc:docMk/>
            <pc:sldMk cId="1218896534" sldId="284"/>
            <ac:grpSpMk id="15" creationId="{00000000-0000-0000-0000-000000000000}"/>
          </ac:grpSpMkLst>
        </pc:grpChg>
        <pc:picChg chg="add">
          <ac:chgData name="Erkan ŞİRİN" userId="7f10ce1d6aaf8c5d" providerId="LiveId" clId="{2026ECDA-A3E0-4250-8348-BA8C383BDC38}" dt="2019-04-27T17:59:33.241" v="11"/>
          <ac:picMkLst>
            <pc:docMk/>
            <pc:sldMk cId="1218896534" sldId="284"/>
            <ac:picMk id="13" creationId="{0B261FF8-EE4F-4421-9737-21B128A659AE}"/>
          </ac:picMkLst>
        </pc:picChg>
      </pc:sldChg>
      <pc:sldChg chg="addSp delSp">
        <pc:chgData name="Erkan ŞİRİN" userId="7f10ce1d6aaf8c5d" providerId="LiveId" clId="{2026ECDA-A3E0-4250-8348-BA8C383BDC38}" dt="2019-04-27T17:59:38.806" v="13"/>
        <pc:sldMkLst>
          <pc:docMk/>
          <pc:sldMk cId="3575623592" sldId="285"/>
        </pc:sldMkLst>
        <pc:grpChg chg="del">
          <ac:chgData name="Erkan ŞİRİN" userId="7f10ce1d6aaf8c5d" providerId="LiveId" clId="{2026ECDA-A3E0-4250-8348-BA8C383BDC38}" dt="2019-04-27T17:59:38.061" v="12" actId="478"/>
          <ac:grpSpMkLst>
            <pc:docMk/>
            <pc:sldMk cId="3575623592" sldId="285"/>
            <ac:grpSpMk id="15" creationId="{00000000-0000-0000-0000-000000000000}"/>
          </ac:grpSpMkLst>
        </pc:grpChg>
        <pc:picChg chg="add">
          <ac:chgData name="Erkan ŞİRİN" userId="7f10ce1d6aaf8c5d" providerId="LiveId" clId="{2026ECDA-A3E0-4250-8348-BA8C383BDC38}" dt="2019-04-27T17:59:38.806" v="13"/>
          <ac:picMkLst>
            <pc:docMk/>
            <pc:sldMk cId="3575623592" sldId="285"/>
            <ac:picMk id="14" creationId="{CA2F796C-FBA1-43CA-9688-3145CD3DBF2F}"/>
          </ac:picMkLst>
        </pc:picChg>
      </pc:sldChg>
      <pc:sldChg chg="addSp delSp">
        <pc:chgData name="Erkan ŞİRİN" userId="7f10ce1d6aaf8c5d" providerId="LiveId" clId="{2026ECDA-A3E0-4250-8348-BA8C383BDC38}" dt="2019-04-27T17:59:49.023" v="17"/>
        <pc:sldMkLst>
          <pc:docMk/>
          <pc:sldMk cId="1482759259" sldId="286"/>
        </pc:sldMkLst>
        <pc:grpChg chg="del">
          <ac:chgData name="Erkan ŞİRİN" userId="7f10ce1d6aaf8c5d" providerId="LiveId" clId="{2026ECDA-A3E0-4250-8348-BA8C383BDC38}" dt="2019-04-27T17:59:48.334" v="16" actId="478"/>
          <ac:grpSpMkLst>
            <pc:docMk/>
            <pc:sldMk cId="1482759259" sldId="286"/>
            <ac:grpSpMk id="15" creationId="{00000000-0000-0000-0000-000000000000}"/>
          </ac:grpSpMkLst>
        </pc:grpChg>
        <pc:picChg chg="add">
          <ac:chgData name="Erkan ŞİRİN" userId="7f10ce1d6aaf8c5d" providerId="LiveId" clId="{2026ECDA-A3E0-4250-8348-BA8C383BDC38}" dt="2019-04-27T17:59:49.023" v="17"/>
          <ac:picMkLst>
            <pc:docMk/>
            <pc:sldMk cId="1482759259" sldId="286"/>
            <ac:picMk id="28" creationId="{6E788D62-38A7-4942-BF90-87BB2ADB4E10}"/>
          </ac:picMkLst>
        </pc:picChg>
      </pc:sldChg>
      <pc:sldChg chg="addSp delSp">
        <pc:chgData name="Erkan ŞİRİN" userId="7f10ce1d6aaf8c5d" providerId="LiveId" clId="{2026ECDA-A3E0-4250-8348-BA8C383BDC38}" dt="2019-04-27T18:00:01.987" v="23"/>
        <pc:sldMkLst>
          <pc:docMk/>
          <pc:sldMk cId="3267020517" sldId="287"/>
        </pc:sldMkLst>
        <pc:grpChg chg="del">
          <ac:chgData name="Erkan ŞİRİN" userId="7f10ce1d6aaf8c5d" providerId="LiveId" clId="{2026ECDA-A3E0-4250-8348-BA8C383BDC38}" dt="2019-04-27T18:00:01.284" v="22" actId="478"/>
          <ac:grpSpMkLst>
            <pc:docMk/>
            <pc:sldMk cId="3267020517" sldId="287"/>
            <ac:grpSpMk id="15" creationId="{00000000-0000-0000-0000-000000000000}"/>
          </ac:grpSpMkLst>
        </pc:grpChg>
        <pc:picChg chg="add">
          <ac:chgData name="Erkan ŞİRİN" userId="7f10ce1d6aaf8c5d" providerId="LiveId" clId="{2026ECDA-A3E0-4250-8348-BA8C383BDC38}" dt="2019-04-27T18:00:01.987" v="23"/>
          <ac:picMkLst>
            <pc:docMk/>
            <pc:sldMk cId="3267020517" sldId="287"/>
            <ac:picMk id="14" creationId="{BE85B5E3-8A93-410E-B66C-E14809C48F0C}"/>
          </ac:picMkLst>
        </pc:picChg>
      </pc:sldChg>
      <pc:sldChg chg="addSp delSp">
        <pc:chgData name="Erkan ŞİRİN" userId="7f10ce1d6aaf8c5d" providerId="LiveId" clId="{2026ECDA-A3E0-4250-8348-BA8C383BDC38}" dt="2019-04-27T17:59:52.645" v="19"/>
        <pc:sldMkLst>
          <pc:docMk/>
          <pc:sldMk cId="188393014" sldId="288"/>
        </pc:sldMkLst>
        <pc:grpChg chg="del">
          <ac:chgData name="Erkan ŞİRİN" userId="7f10ce1d6aaf8c5d" providerId="LiveId" clId="{2026ECDA-A3E0-4250-8348-BA8C383BDC38}" dt="2019-04-27T17:59:51.931" v="18" actId="478"/>
          <ac:grpSpMkLst>
            <pc:docMk/>
            <pc:sldMk cId="188393014" sldId="288"/>
            <ac:grpSpMk id="15" creationId="{00000000-0000-0000-0000-000000000000}"/>
          </ac:grpSpMkLst>
        </pc:grpChg>
        <pc:picChg chg="add">
          <ac:chgData name="Erkan ŞİRİN" userId="7f10ce1d6aaf8c5d" providerId="LiveId" clId="{2026ECDA-A3E0-4250-8348-BA8C383BDC38}" dt="2019-04-27T17:59:52.645" v="19"/>
          <ac:picMkLst>
            <pc:docMk/>
            <pc:sldMk cId="188393014" sldId="288"/>
            <ac:picMk id="39" creationId="{1704C577-E422-4E11-BA32-B68E38C828AB}"/>
          </ac:picMkLst>
        </pc:picChg>
      </pc:sldChg>
      <pc:sldChg chg="addSp delSp delAnim">
        <pc:chgData name="Erkan ŞİRİN" userId="7f10ce1d6aaf8c5d" providerId="LiveId" clId="{2026ECDA-A3E0-4250-8348-BA8C383BDC38}" dt="2019-04-27T17:59:57.111" v="21"/>
        <pc:sldMkLst>
          <pc:docMk/>
          <pc:sldMk cId="710505683" sldId="289"/>
        </pc:sldMkLst>
        <pc:grpChg chg="del">
          <ac:chgData name="Erkan ŞİRİN" userId="7f10ce1d6aaf8c5d" providerId="LiveId" clId="{2026ECDA-A3E0-4250-8348-BA8C383BDC38}" dt="2019-04-27T17:59:56.391" v="20" actId="478"/>
          <ac:grpSpMkLst>
            <pc:docMk/>
            <pc:sldMk cId="710505683" sldId="289"/>
            <ac:grpSpMk id="15" creationId="{00000000-0000-0000-0000-000000000000}"/>
          </ac:grpSpMkLst>
        </pc:grpChg>
        <pc:picChg chg="add">
          <ac:chgData name="Erkan ŞİRİN" userId="7f10ce1d6aaf8c5d" providerId="LiveId" clId="{2026ECDA-A3E0-4250-8348-BA8C383BDC38}" dt="2019-04-27T17:59:57.111" v="21"/>
          <ac:picMkLst>
            <pc:docMk/>
            <pc:sldMk cId="710505683" sldId="289"/>
            <ac:picMk id="37" creationId="{64B607B4-47CE-4482-8D88-CCB71281AAC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237" y="580648"/>
            <a:ext cx="4774603" cy="2539682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4030638" y="3701144"/>
            <a:ext cx="3979803" cy="1073031"/>
          </a:xfrm>
        </p:spPr>
        <p:txBody>
          <a:bodyPr>
            <a:noAutofit/>
          </a:bodyPr>
          <a:lstStyle/>
          <a:p>
            <a:r>
              <a:rPr lang="tr-TR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Giriş</a:t>
            </a:r>
            <a:endParaRPr lang="en-US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7A2F0413-DE48-4A24-BF4D-09F0D732F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Resi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54" y="3243164"/>
            <a:ext cx="2090738" cy="2014538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40" y="3381754"/>
            <a:ext cx="2090738" cy="2014538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26" y="3455327"/>
            <a:ext cx="2090738" cy="2014538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012" y="3455327"/>
            <a:ext cx="2090738" cy="2014538"/>
          </a:xfrm>
          <a:prstGeom prst="rect">
            <a:avLst/>
          </a:prstGeom>
        </p:spPr>
      </p:pic>
      <p:grpSp>
        <p:nvGrpSpPr>
          <p:cNvPr id="9" name="Grup 8"/>
          <p:cNvGrpSpPr/>
          <p:nvPr/>
        </p:nvGrpSpPr>
        <p:grpSpPr>
          <a:xfrm>
            <a:off x="5291027" y="860535"/>
            <a:ext cx="1062150" cy="291318"/>
            <a:chOff x="5291026" y="860535"/>
            <a:chExt cx="1492469" cy="291318"/>
          </a:xfrm>
        </p:grpSpPr>
        <p:sp>
          <p:nvSpPr>
            <p:cNvPr id="3" name="Dikdörtgen 2"/>
            <p:cNvSpPr/>
            <p:nvPr/>
          </p:nvSpPr>
          <p:spPr>
            <a:xfrm>
              <a:off x="5291026" y="860535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kdörtgen 18"/>
            <p:cNvSpPr/>
            <p:nvPr/>
          </p:nvSpPr>
          <p:spPr>
            <a:xfrm>
              <a:off x="5291026" y="1025729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5291026" y="1227028"/>
            <a:ext cx="1062150" cy="291318"/>
            <a:chOff x="5291026" y="1226235"/>
            <a:chExt cx="1492469" cy="291318"/>
          </a:xfrm>
        </p:grpSpPr>
        <p:sp>
          <p:nvSpPr>
            <p:cNvPr id="20" name="Dikdörtgen 19"/>
            <p:cNvSpPr/>
            <p:nvPr/>
          </p:nvSpPr>
          <p:spPr>
            <a:xfrm>
              <a:off x="5291026" y="1226235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kdörtgen 20"/>
            <p:cNvSpPr/>
            <p:nvPr/>
          </p:nvSpPr>
          <p:spPr>
            <a:xfrm>
              <a:off x="5291026" y="1391429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up 21"/>
          <p:cNvGrpSpPr/>
          <p:nvPr/>
        </p:nvGrpSpPr>
        <p:grpSpPr>
          <a:xfrm>
            <a:off x="5291026" y="1594495"/>
            <a:ext cx="1062150" cy="291318"/>
            <a:chOff x="5291026" y="1226235"/>
            <a:chExt cx="1492469" cy="291318"/>
          </a:xfrm>
        </p:grpSpPr>
        <p:sp>
          <p:nvSpPr>
            <p:cNvPr id="23" name="Dikdörtgen 22"/>
            <p:cNvSpPr/>
            <p:nvPr/>
          </p:nvSpPr>
          <p:spPr>
            <a:xfrm>
              <a:off x="5291026" y="1226235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5291026" y="1391429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up 24"/>
          <p:cNvGrpSpPr/>
          <p:nvPr/>
        </p:nvGrpSpPr>
        <p:grpSpPr>
          <a:xfrm>
            <a:off x="5291026" y="1957063"/>
            <a:ext cx="1062150" cy="291318"/>
            <a:chOff x="5291026" y="1226235"/>
            <a:chExt cx="1492469" cy="291318"/>
          </a:xfrm>
        </p:grpSpPr>
        <p:sp>
          <p:nvSpPr>
            <p:cNvPr id="26" name="Dikdörtgen 25"/>
            <p:cNvSpPr/>
            <p:nvPr/>
          </p:nvSpPr>
          <p:spPr>
            <a:xfrm>
              <a:off x="5291026" y="1226235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kdörtgen 26"/>
            <p:cNvSpPr/>
            <p:nvPr/>
          </p:nvSpPr>
          <p:spPr>
            <a:xfrm>
              <a:off x="5291026" y="1391429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Dikdörtgen 16"/>
          <p:cNvSpPr/>
          <p:nvPr/>
        </p:nvSpPr>
        <p:spPr>
          <a:xfrm>
            <a:off x="8810470" y="1923666"/>
            <a:ext cx="1706543" cy="5044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kdörtgen 27"/>
          <p:cNvSpPr/>
          <p:nvPr/>
        </p:nvSpPr>
        <p:spPr>
          <a:xfrm>
            <a:off x="8962870" y="2076066"/>
            <a:ext cx="1706543" cy="5044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kdörtgen 28"/>
          <p:cNvSpPr/>
          <p:nvPr/>
        </p:nvSpPr>
        <p:spPr>
          <a:xfrm>
            <a:off x="9115270" y="2228466"/>
            <a:ext cx="1706543" cy="5044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kdörtgen 29"/>
          <p:cNvSpPr/>
          <p:nvPr/>
        </p:nvSpPr>
        <p:spPr>
          <a:xfrm>
            <a:off x="9420648" y="1541546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RAM</a:t>
            </a:r>
            <a:endParaRPr lang="en-US" dirty="0"/>
          </a:p>
        </p:txBody>
      </p:sp>
      <p:pic>
        <p:nvPicPr>
          <p:cNvPr id="31" name="Resim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14" y="898322"/>
            <a:ext cx="820637" cy="822311"/>
          </a:xfrm>
          <a:prstGeom prst="rect">
            <a:avLst/>
          </a:prstGeom>
        </p:spPr>
      </p:pic>
      <p:pic>
        <p:nvPicPr>
          <p:cNvPr id="32" name="Resim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35" y="898321"/>
            <a:ext cx="820637" cy="822311"/>
          </a:xfrm>
          <a:prstGeom prst="rect">
            <a:avLst/>
          </a:prstGeom>
        </p:spPr>
      </p:pic>
      <p:pic>
        <p:nvPicPr>
          <p:cNvPr id="33" name="Resi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68" y="871618"/>
            <a:ext cx="820637" cy="822311"/>
          </a:xfrm>
          <a:prstGeom prst="rect">
            <a:avLst/>
          </a:prstGeom>
        </p:spPr>
      </p:pic>
      <p:pic>
        <p:nvPicPr>
          <p:cNvPr id="34" name="Resim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59" y="1807383"/>
            <a:ext cx="820637" cy="822311"/>
          </a:xfrm>
          <a:prstGeom prst="rect">
            <a:avLst/>
          </a:prstGeom>
        </p:spPr>
      </p:pic>
      <p:pic>
        <p:nvPicPr>
          <p:cNvPr id="35" name="Resim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35" y="1801691"/>
            <a:ext cx="820637" cy="822311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67" y="1782525"/>
            <a:ext cx="820637" cy="822311"/>
          </a:xfrm>
          <a:prstGeom prst="rect">
            <a:avLst/>
          </a:prstGeom>
        </p:spPr>
      </p:pic>
      <p:sp>
        <p:nvSpPr>
          <p:cNvPr id="37" name="Dikdörtgen 36"/>
          <p:cNvSpPr/>
          <p:nvPr/>
        </p:nvSpPr>
        <p:spPr>
          <a:xfrm>
            <a:off x="5470507" y="488982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VERİ</a:t>
            </a:r>
            <a:endParaRPr lang="en-US" dirty="0"/>
          </a:p>
        </p:txBody>
      </p:sp>
      <p:sp>
        <p:nvSpPr>
          <p:cNvPr id="38" name="Dikdörtgen 37"/>
          <p:cNvSpPr/>
          <p:nvPr/>
        </p:nvSpPr>
        <p:spPr>
          <a:xfrm>
            <a:off x="1677951" y="485614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İŞLEMCİ</a:t>
            </a:r>
            <a:endParaRPr lang="en-US" dirty="0"/>
          </a:p>
        </p:txBody>
      </p:sp>
      <p:pic>
        <p:nvPicPr>
          <p:cNvPr id="39" name="Resim 38">
            <a:extLst>
              <a:ext uri="{FF2B5EF4-FFF2-40B4-BE49-F238E27FC236}">
                <a16:creationId xmlns:a16="http://schemas.microsoft.com/office/drawing/2014/main" id="{1704C577-E422-4E11-BA32-B68E38C82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232 L -0.3069 0.418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52" y="210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0 L -0.1194 0.3930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9" y="1965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092 L 0.07279 0.34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2" y="1736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7 L 0.26654 0.300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20" y="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8" grpId="0" animBg="1"/>
      <p:bldP spid="29" grpId="0" animBg="1"/>
      <p:bldP spid="30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Resi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54" y="3243164"/>
            <a:ext cx="2090738" cy="2014538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40" y="3381754"/>
            <a:ext cx="2090738" cy="2014538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26" y="3455327"/>
            <a:ext cx="2090738" cy="2014538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012" y="3455327"/>
            <a:ext cx="2090738" cy="2014538"/>
          </a:xfrm>
          <a:prstGeom prst="rect">
            <a:avLst/>
          </a:prstGeom>
        </p:spPr>
      </p:pic>
      <p:grpSp>
        <p:nvGrpSpPr>
          <p:cNvPr id="9" name="Grup 8"/>
          <p:cNvGrpSpPr/>
          <p:nvPr/>
        </p:nvGrpSpPr>
        <p:grpSpPr>
          <a:xfrm>
            <a:off x="5291027" y="860535"/>
            <a:ext cx="1062150" cy="291318"/>
            <a:chOff x="5291026" y="860535"/>
            <a:chExt cx="1492469" cy="291318"/>
          </a:xfrm>
        </p:grpSpPr>
        <p:sp>
          <p:nvSpPr>
            <p:cNvPr id="3" name="Dikdörtgen 2"/>
            <p:cNvSpPr/>
            <p:nvPr/>
          </p:nvSpPr>
          <p:spPr>
            <a:xfrm>
              <a:off x="5291026" y="860535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kdörtgen 18"/>
            <p:cNvSpPr/>
            <p:nvPr/>
          </p:nvSpPr>
          <p:spPr>
            <a:xfrm>
              <a:off x="5291026" y="1025729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5291026" y="1227028"/>
            <a:ext cx="1062150" cy="291318"/>
            <a:chOff x="5291026" y="1226235"/>
            <a:chExt cx="1492469" cy="291318"/>
          </a:xfrm>
        </p:grpSpPr>
        <p:sp>
          <p:nvSpPr>
            <p:cNvPr id="20" name="Dikdörtgen 19"/>
            <p:cNvSpPr/>
            <p:nvPr/>
          </p:nvSpPr>
          <p:spPr>
            <a:xfrm>
              <a:off x="5291026" y="1226235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kdörtgen 20"/>
            <p:cNvSpPr/>
            <p:nvPr/>
          </p:nvSpPr>
          <p:spPr>
            <a:xfrm>
              <a:off x="5291026" y="1391429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up 21"/>
          <p:cNvGrpSpPr/>
          <p:nvPr/>
        </p:nvGrpSpPr>
        <p:grpSpPr>
          <a:xfrm>
            <a:off x="5291026" y="1594495"/>
            <a:ext cx="1062150" cy="291318"/>
            <a:chOff x="5291026" y="1226235"/>
            <a:chExt cx="1492469" cy="291318"/>
          </a:xfrm>
        </p:grpSpPr>
        <p:sp>
          <p:nvSpPr>
            <p:cNvPr id="23" name="Dikdörtgen 22"/>
            <p:cNvSpPr/>
            <p:nvPr/>
          </p:nvSpPr>
          <p:spPr>
            <a:xfrm>
              <a:off x="5291026" y="1226235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5291026" y="1391429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up 24"/>
          <p:cNvGrpSpPr/>
          <p:nvPr/>
        </p:nvGrpSpPr>
        <p:grpSpPr>
          <a:xfrm>
            <a:off x="5291026" y="1957063"/>
            <a:ext cx="1062150" cy="291318"/>
            <a:chOff x="5291026" y="1226235"/>
            <a:chExt cx="1492469" cy="291318"/>
          </a:xfrm>
        </p:grpSpPr>
        <p:sp>
          <p:nvSpPr>
            <p:cNvPr id="26" name="Dikdörtgen 25"/>
            <p:cNvSpPr/>
            <p:nvPr/>
          </p:nvSpPr>
          <p:spPr>
            <a:xfrm>
              <a:off x="5291026" y="1226235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kdörtgen 26"/>
            <p:cNvSpPr/>
            <p:nvPr/>
          </p:nvSpPr>
          <p:spPr>
            <a:xfrm>
              <a:off x="5291026" y="1391429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Dikdörtgen 16"/>
          <p:cNvSpPr/>
          <p:nvPr/>
        </p:nvSpPr>
        <p:spPr>
          <a:xfrm>
            <a:off x="8810470" y="1923666"/>
            <a:ext cx="1706543" cy="5044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kdörtgen 27"/>
          <p:cNvSpPr/>
          <p:nvPr/>
        </p:nvSpPr>
        <p:spPr>
          <a:xfrm>
            <a:off x="8962870" y="2076066"/>
            <a:ext cx="1706543" cy="5044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kdörtgen 28"/>
          <p:cNvSpPr/>
          <p:nvPr/>
        </p:nvSpPr>
        <p:spPr>
          <a:xfrm>
            <a:off x="9115270" y="2228466"/>
            <a:ext cx="1706543" cy="5044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Resim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14" y="898322"/>
            <a:ext cx="820637" cy="822311"/>
          </a:xfrm>
          <a:prstGeom prst="rect">
            <a:avLst/>
          </a:prstGeom>
        </p:spPr>
      </p:pic>
      <p:pic>
        <p:nvPicPr>
          <p:cNvPr id="32" name="Resim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35" y="898321"/>
            <a:ext cx="820637" cy="822311"/>
          </a:xfrm>
          <a:prstGeom prst="rect">
            <a:avLst/>
          </a:prstGeom>
        </p:spPr>
      </p:pic>
      <p:pic>
        <p:nvPicPr>
          <p:cNvPr id="33" name="Resi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68" y="871618"/>
            <a:ext cx="820637" cy="822311"/>
          </a:xfrm>
          <a:prstGeom prst="rect">
            <a:avLst/>
          </a:prstGeom>
        </p:spPr>
      </p:pic>
      <p:pic>
        <p:nvPicPr>
          <p:cNvPr id="34" name="Resim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59" y="1807383"/>
            <a:ext cx="820637" cy="822311"/>
          </a:xfrm>
          <a:prstGeom prst="rect">
            <a:avLst/>
          </a:prstGeom>
        </p:spPr>
      </p:pic>
      <p:pic>
        <p:nvPicPr>
          <p:cNvPr id="35" name="Resim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35" y="1801691"/>
            <a:ext cx="820637" cy="822311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67" y="1782525"/>
            <a:ext cx="820637" cy="822311"/>
          </a:xfrm>
          <a:prstGeom prst="rect">
            <a:avLst/>
          </a:prstGeom>
        </p:spPr>
      </p:pic>
      <p:pic>
        <p:nvPicPr>
          <p:cNvPr id="39" name="Resim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684" y="1478300"/>
            <a:ext cx="6530892" cy="3473878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64B607B4-47CE-4482-8D88-CCB71281AA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0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421 0.16528 " pathEditMode="relative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421 0.16528 " pathEditMode="relative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421 0.16528 " pathEditMode="relative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421 0.16528 " pathEditMode="relative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421 0.16528 " pathEditMode="relative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421 0.16528 " pathEditMode="relative" ptsTypes="AA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86 0.21389 " pathEditMode="relative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86 0.21389 " pathEditMode="relative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86 0.21389 " pathEditMode="relative" ptsTypes="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86 0.21389 " pathEditMode="relative" ptsTypes="AA">
                                      <p:cBhvr>
                                        <p:cTn id="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75 0.06528 " pathEditMode="relative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75 0.06528 " pathEditMode="relative" ptsTypes="AA">
                                      <p:cBhvr>
                                        <p:cTn id="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75 0.06528 " pathEditMode="relative" ptsTypes="AA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28528 -0.2238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97" y="-1131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0.08868 -0.2384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-1217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39968E-18 -2.22222E-6 L -0.09544 -0.2409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-125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-0.29206 -0.2548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70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kdörtgen 16"/>
          <p:cNvSpPr/>
          <p:nvPr/>
        </p:nvSpPr>
        <p:spPr>
          <a:xfrm>
            <a:off x="635688" y="1568329"/>
            <a:ext cx="4790758" cy="178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Hızlı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Belleği iyi kullanır 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85" y="884255"/>
            <a:ext cx="4876800" cy="4876800"/>
          </a:xfrm>
          <a:prstGeom prst="rect">
            <a:avLst/>
          </a:prstGeom>
        </p:spPr>
      </p:pic>
      <p:sp>
        <p:nvSpPr>
          <p:cNvPr id="13" name="Unvan 1"/>
          <p:cNvSpPr>
            <a:spLocks noGrp="1"/>
          </p:cNvSpPr>
          <p:nvPr>
            <p:ph type="ctrTitle"/>
          </p:nvPr>
        </p:nvSpPr>
        <p:spPr>
          <a:xfrm>
            <a:off x="1224457" y="357892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Çünkü Spark…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BE85B5E3-8A93-410E-B66C-E14809C48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20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kdörtgen 16"/>
          <p:cNvSpPr/>
          <p:nvPr/>
        </p:nvSpPr>
        <p:spPr>
          <a:xfrm>
            <a:off x="565964" y="1145999"/>
            <a:ext cx="479075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Geniş ölçekli </a:t>
            </a:r>
          </a:p>
          <a:p>
            <a:pPr lvl="1"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Bir bilgisayardan binlerce sunucuya kadar..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Dağıtık veri işleme sayesinde binlerce sunucu üzerinde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Petabayt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ölçeğinde veri işleme yapabilir.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13" y="3494517"/>
            <a:ext cx="2889124" cy="2603672"/>
          </a:xfrm>
          <a:prstGeom prst="rect">
            <a:avLst/>
          </a:prstGeom>
        </p:spPr>
      </p:pic>
      <p:grpSp>
        <p:nvGrpSpPr>
          <p:cNvPr id="13" name="Grup 12"/>
          <p:cNvGrpSpPr/>
          <p:nvPr/>
        </p:nvGrpSpPr>
        <p:grpSpPr>
          <a:xfrm>
            <a:off x="5558258" y="239662"/>
            <a:ext cx="3415032" cy="3228760"/>
            <a:chOff x="7339913" y="711081"/>
            <a:chExt cx="3415032" cy="3228760"/>
          </a:xfrm>
        </p:grpSpPr>
        <p:sp>
          <p:nvSpPr>
            <p:cNvPr id="9" name="İkizkenar Üçgen 8"/>
            <p:cNvSpPr/>
            <p:nvPr/>
          </p:nvSpPr>
          <p:spPr>
            <a:xfrm rot="16200000">
              <a:off x="7854433" y="1039328"/>
              <a:ext cx="3228760" cy="257226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kdörtgen 10"/>
            <p:cNvSpPr/>
            <p:nvPr/>
          </p:nvSpPr>
          <p:spPr>
            <a:xfrm>
              <a:off x="7339913" y="1661415"/>
              <a:ext cx="1235676" cy="11233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5947222" y="1742920"/>
            <a:ext cx="679622" cy="494271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096697" y="216535"/>
            <a:ext cx="505842" cy="367885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096697" y="651454"/>
            <a:ext cx="505842" cy="367885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113960" y="1105089"/>
            <a:ext cx="505842" cy="367885"/>
          </a:xfrm>
          <a:prstGeom prst="rect">
            <a:avLst/>
          </a:prstGeom>
        </p:spPr>
      </p:pic>
      <p:pic>
        <p:nvPicPr>
          <p:cNvPr id="22" name="Resim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113960" y="1540008"/>
            <a:ext cx="505842" cy="367885"/>
          </a:xfrm>
          <a:prstGeom prst="rect">
            <a:avLst/>
          </a:prstGeom>
        </p:spPr>
      </p:pic>
      <p:pic>
        <p:nvPicPr>
          <p:cNvPr id="23" name="Resim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096697" y="1937880"/>
            <a:ext cx="505842" cy="367885"/>
          </a:xfrm>
          <a:prstGeom prst="rect">
            <a:avLst/>
          </a:prstGeom>
        </p:spPr>
      </p:pic>
      <p:pic>
        <p:nvPicPr>
          <p:cNvPr id="24" name="Resim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096697" y="2372799"/>
            <a:ext cx="505842" cy="367885"/>
          </a:xfrm>
          <a:prstGeom prst="rect">
            <a:avLst/>
          </a:prstGeom>
        </p:spPr>
      </p:pic>
      <p:pic>
        <p:nvPicPr>
          <p:cNvPr id="25" name="Resim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113960" y="2826434"/>
            <a:ext cx="505842" cy="367885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113960" y="3261353"/>
            <a:ext cx="505842" cy="367885"/>
          </a:xfrm>
          <a:prstGeom prst="rect">
            <a:avLst/>
          </a:prstGeom>
        </p:spPr>
      </p:pic>
      <p:pic>
        <p:nvPicPr>
          <p:cNvPr id="27" name="Resim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670166" y="216535"/>
            <a:ext cx="505842" cy="367885"/>
          </a:xfrm>
          <a:prstGeom prst="rect">
            <a:avLst/>
          </a:prstGeom>
        </p:spPr>
      </p:pic>
      <p:pic>
        <p:nvPicPr>
          <p:cNvPr id="28" name="Resim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670166" y="651454"/>
            <a:ext cx="505842" cy="367885"/>
          </a:xfrm>
          <a:prstGeom prst="rect">
            <a:avLst/>
          </a:prstGeom>
        </p:spPr>
      </p:pic>
      <p:pic>
        <p:nvPicPr>
          <p:cNvPr id="29" name="Resim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687429" y="1105089"/>
            <a:ext cx="505842" cy="367885"/>
          </a:xfrm>
          <a:prstGeom prst="rect">
            <a:avLst/>
          </a:prstGeom>
        </p:spPr>
      </p:pic>
      <p:pic>
        <p:nvPicPr>
          <p:cNvPr id="30" name="Resim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687429" y="1540008"/>
            <a:ext cx="505842" cy="367885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670166" y="1937880"/>
            <a:ext cx="505842" cy="367885"/>
          </a:xfrm>
          <a:prstGeom prst="rect">
            <a:avLst/>
          </a:prstGeom>
        </p:spPr>
      </p:pic>
      <p:pic>
        <p:nvPicPr>
          <p:cNvPr id="32" name="Resi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670166" y="2372799"/>
            <a:ext cx="505842" cy="367885"/>
          </a:xfrm>
          <a:prstGeom prst="rect">
            <a:avLst/>
          </a:prstGeom>
        </p:spPr>
      </p:pic>
      <p:pic>
        <p:nvPicPr>
          <p:cNvPr id="33" name="Resim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687429" y="2826434"/>
            <a:ext cx="505842" cy="367885"/>
          </a:xfrm>
          <a:prstGeom prst="rect">
            <a:avLst/>
          </a:prstGeom>
        </p:spPr>
      </p:pic>
      <p:pic>
        <p:nvPicPr>
          <p:cNvPr id="34" name="Resim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687429" y="3261353"/>
            <a:ext cx="505842" cy="367885"/>
          </a:xfrm>
          <a:prstGeom prst="rect">
            <a:avLst/>
          </a:prstGeom>
        </p:spPr>
      </p:pic>
      <p:pic>
        <p:nvPicPr>
          <p:cNvPr id="35" name="Resim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7377770" y="1472974"/>
            <a:ext cx="505842" cy="367885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7377770" y="1907893"/>
            <a:ext cx="505842" cy="367885"/>
          </a:xfrm>
          <a:prstGeom prst="rect">
            <a:avLst/>
          </a:prstGeom>
        </p:spPr>
      </p:pic>
      <p:pic>
        <p:nvPicPr>
          <p:cNvPr id="37" name="Resim 3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8215498" y="1003698"/>
            <a:ext cx="505842" cy="367885"/>
          </a:xfrm>
          <a:prstGeom prst="rect">
            <a:avLst/>
          </a:prstGeom>
        </p:spPr>
      </p:pic>
      <p:pic>
        <p:nvPicPr>
          <p:cNvPr id="38" name="Resim 3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8232761" y="1457333"/>
            <a:ext cx="505842" cy="367885"/>
          </a:xfrm>
          <a:prstGeom prst="rect">
            <a:avLst/>
          </a:prstGeom>
        </p:spPr>
      </p:pic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8232761" y="1892252"/>
            <a:ext cx="505842" cy="367885"/>
          </a:xfrm>
          <a:prstGeom prst="rect">
            <a:avLst/>
          </a:prstGeom>
        </p:spPr>
      </p:pic>
      <p:pic>
        <p:nvPicPr>
          <p:cNvPr id="40" name="Resim 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8215498" y="2290124"/>
            <a:ext cx="505842" cy="367885"/>
          </a:xfrm>
          <a:prstGeom prst="rect">
            <a:avLst/>
          </a:prstGeom>
        </p:spPr>
      </p:pic>
      <p:sp>
        <p:nvSpPr>
          <p:cNvPr id="41" name="Unvan 1"/>
          <p:cNvSpPr>
            <a:spLocks noGrp="1"/>
          </p:cNvSpPr>
          <p:nvPr>
            <p:ph type="ctrTitle"/>
          </p:nvPr>
        </p:nvSpPr>
        <p:spPr>
          <a:xfrm>
            <a:off x="791913" y="462869"/>
            <a:ext cx="5485706" cy="675975"/>
          </a:xfrm>
        </p:spPr>
        <p:txBody>
          <a:bodyPr>
            <a:noAutofit/>
          </a:bodyPr>
          <a:lstStyle/>
          <a:p>
            <a:r>
              <a:rPr lang="tr-TR" sz="30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Ölçekleme ve Dağıtık Hesaplama</a:t>
            </a:r>
            <a:endParaRPr lang="en-US" sz="30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Resim 41">
            <a:extLst>
              <a:ext uri="{FF2B5EF4-FFF2-40B4-BE49-F238E27FC236}">
                <a16:creationId xmlns:a16="http://schemas.microsoft.com/office/drawing/2014/main" id="{3CF684BB-A222-45F9-BB74-71E43AA83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7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kdörtgen 16"/>
          <p:cNvSpPr/>
          <p:nvPr/>
        </p:nvSpPr>
        <p:spPr>
          <a:xfrm>
            <a:off x="1185202" y="151947"/>
            <a:ext cx="10321157" cy="942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Güçlü bir topluluk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57" y="1982685"/>
            <a:ext cx="3810000" cy="19050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979" y="1982685"/>
            <a:ext cx="2711149" cy="171230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1" t="21621" r="9009" b="26487"/>
          <a:stretch/>
        </p:blipFill>
        <p:spPr>
          <a:xfrm>
            <a:off x="7068065" y="3887685"/>
            <a:ext cx="4176584" cy="1663075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89" y="4343358"/>
            <a:ext cx="5488847" cy="1496958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D59DEFE8-ADD9-4E0F-9084-57334A09FE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4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Resi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26" y="1294328"/>
            <a:ext cx="2871073" cy="1527166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6" t="26689" r="25000" b="27095"/>
          <a:stretch/>
        </p:blipFill>
        <p:spPr>
          <a:xfrm>
            <a:off x="5216753" y="849844"/>
            <a:ext cx="1495168" cy="140867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475" y="2136684"/>
            <a:ext cx="2619632" cy="82845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74" y="2821494"/>
            <a:ext cx="1623186" cy="1623186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0" y="4406600"/>
            <a:ext cx="2950033" cy="1433716"/>
          </a:xfrm>
          <a:prstGeom prst="rect">
            <a:avLst/>
          </a:prstGeom>
        </p:spPr>
      </p:pic>
      <p:sp>
        <p:nvSpPr>
          <p:cNvPr id="18" name="Dikdörtgen 17"/>
          <p:cNvSpPr/>
          <p:nvPr/>
        </p:nvSpPr>
        <p:spPr>
          <a:xfrm>
            <a:off x="5964337" y="4661793"/>
            <a:ext cx="27348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Hadoop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uyumlu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Hadoop </a:t>
            </a:r>
            <a:r>
              <a:rPr lang="en-US" dirty="0" err="1"/>
              <a:t>şart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.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81053153-560F-49EC-A204-8B068C497C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4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357892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MapReduce ile Farklılıkları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629831" y="1691694"/>
            <a:ext cx="89380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İkisi de Hadoop YARN üzerinde çalışabilir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Spark 100 kata kadar daha hızlı çalışabilir</a:t>
            </a:r>
            <a:endParaRPr lang="en-US" sz="28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Spark </a:t>
            </a:r>
            <a:r>
              <a:rPr lang="tr-TR" sz="2800" dirty="0" err="1">
                <a:solidFill>
                  <a:srgbClr val="404041"/>
                </a:solidFill>
                <a:latin typeface="Roboto"/>
              </a:rPr>
              <a:t>Hadoop’a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bağımlı değil</a:t>
            </a:r>
            <a:endParaRPr lang="en-US" sz="28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Spark belleği iyi kullanır, MapReduce diske bağımlı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36DCE237-BFD5-4CD4-86A4-06D96CC3E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6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357892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MapReduce ile Farklılıkları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224457" y="1486435"/>
            <a:ext cx="102731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 err="1">
                <a:solidFill>
                  <a:srgbClr val="404041"/>
                </a:solidFill>
                <a:latin typeface="Roboto"/>
              </a:rPr>
              <a:t>Spark’ta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404041"/>
                </a:solidFill>
                <a:latin typeface="Roboto"/>
              </a:rPr>
              <a:t>shuffle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daha uygun maliyetli </a:t>
            </a:r>
            <a:endParaRPr lang="en-US" sz="28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 err="1">
                <a:solidFill>
                  <a:srgbClr val="404041"/>
                </a:solidFill>
                <a:latin typeface="Roboto"/>
              </a:rPr>
              <a:t>Spark’ın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daha az I/O organizasyon ihtiyacı var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Spark interaktif kullanılabilir, özellikle makine öğrenmesinde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Kullanımı daha kolay, az kodla çok iş.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 err="1">
                <a:solidFill>
                  <a:srgbClr val="404041"/>
                </a:solidFill>
                <a:latin typeface="Roboto"/>
              </a:rPr>
              <a:t>Erilşilebilirliği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daha yüksek: </a:t>
            </a:r>
            <a:r>
              <a:rPr lang="tr-TR" sz="2800" dirty="0" err="1">
                <a:solidFill>
                  <a:srgbClr val="404041"/>
                </a:solidFill>
                <a:latin typeface="Roboto"/>
              </a:rPr>
              <a:t>Scala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, Java, </a:t>
            </a:r>
            <a:r>
              <a:rPr lang="tr-TR" sz="2800" dirty="0" err="1">
                <a:solidFill>
                  <a:srgbClr val="404041"/>
                </a:solidFill>
                <a:latin typeface="Roboto"/>
              </a:rPr>
              <a:t>Python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ve 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Geliştiriciler daha verimli çalışabilir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6AE40E34-524E-48D8-B31A-96AC26DD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26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Stack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1832989" y="1646516"/>
            <a:ext cx="8382082" cy="3506251"/>
            <a:chOff x="1941112" y="2329492"/>
            <a:chExt cx="8382082" cy="2990954"/>
          </a:xfrm>
        </p:grpSpPr>
        <p:grpSp>
          <p:nvGrpSpPr>
            <p:cNvPr id="22" name="Grup 21"/>
            <p:cNvGrpSpPr/>
            <p:nvPr/>
          </p:nvGrpSpPr>
          <p:grpSpPr>
            <a:xfrm>
              <a:off x="1941112" y="3513700"/>
              <a:ext cx="8382082" cy="1806746"/>
              <a:chOff x="1329212" y="4400117"/>
              <a:chExt cx="11958267" cy="699782"/>
            </a:xfrm>
          </p:grpSpPr>
          <p:sp>
            <p:nvSpPr>
              <p:cNvPr id="23" name="Dikdörtgen 22"/>
              <p:cNvSpPr/>
              <p:nvPr/>
            </p:nvSpPr>
            <p:spPr>
              <a:xfrm>
                <a:off x="1329212" y="4400117"/>
                <a:ext cx="11958267" cy="6997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Dikdörtgen 23"/>
              <p:cNvSpPr/>
              <p:nvPr/>
            </p:nvSpPr>
            <p:spPr>
              <a:xfrm>
                <a:off x="1393256" y="4417521"/>
                <a:ext cx="11851199" cy="66303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638676" y="4480528"/>
                <a:ext cx="11605778" cy="427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sz="2400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2400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Core</a:t>
                </a: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tr-T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Unstructured</a:t>
                </a:r>
                <a:r>
                  <a:rPr lang="tr-T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tr-TR" dirty="0">
                    <a:latin typeface="Arial" panose="020B0604020202020204" pitchFamily="34" charset="0"/>
                    <a:cs typeface="Arial" panose="020B0604020202020204" pitchFamily="34" charset="0"/>
                  </a:rPr>
                  <a:t> RDD,</a:t>
                </a:r>
                <a:r>
                  <a:rPr lang="tr-TR" dirty="0"/>
                  <a:t> </a:t>
                </a:r>
                <a:r>
                  <a:rPr lang="tr-TR" dirty="0" err="1"/>
                  <a:t>Accumulators</a:t>
                </a:r>
                <a:r>
                  <a:rPr lang="tr-TR" dirty="0"/>
                  <a:t>, </a:t>
                </a:r>
                <a:r>
                  <a:rPr lang="tr-TR" dirty="0" err="1"/>
                  <a:t>and</a:t>
                </a:r>
                <a:r>
                  <a:rPr lang="tr-TR" dirty="0"/>
                  <a:t> Broadcast </a:t>
                </a:r>
                <a:r>
                  <a:rPr lang="tr-TR" dirty="0" err="1"/>
                  <a:t>variables</a:t>
                </a:r>
                <a:endParaRPr lang="tr-TR" dirty="0"/>
              </a:p>
              <a:p>
                <a:pPr algn="ctr">
                  <a:lnSpc>
                    <a:spcPct val="150000"/>
                  </a:lnSpc>
                </a:pPr>
                <a:r>
                  <a:rPr lang="tr-T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Structured</a:t>
                </a:r>
                <a:r>
                  <a:rPr lang="tr-T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tr-T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dirty="0" err="1"/>
                  <a:t>DataFrames</a:t>
                </a:r>
                <a:r>
                  <a:rPr lang="tr-TR" dirty="0"/>
                  <a:t>, </a:t>
                </a:r>
                <a:r>
                  <a:rPr lang="tr-TR" dirty="0" err="1"/>
                  <a:t>Datasets</a:t>
                </a:r>
                <a:r>
                  <a:rPr lang="tr-TR" dirty="0"/>
                  <a:t>, </a:t>
                </a:r>
                <a:r>
                  <a:rPr lang="tr-TR" dirty="0" err="1"/>
                  <a:t>Spark</a:t>
                </a:r>
                <a:r>
                  <a:rPr lang="tr-TR" dirty="0"/>
                  <a:t> SQL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Grup 37"/>
            <p:cNvGrpSpPr/>
            <p:nvPr/>
          </p:nvGrpSpPr>
          <p:grpSpPr>
            <a:xfrm>
              <a:off x="1957836" y="2338820"/>
              <a:ext cx="1960704" cy="1061407"/>
              <a:chOff x="857316" y="4427827"/>
              <a:chExt cx="10492046" cy="643194"/>
            </a:xfrm>
          </p:grpSpPr>
          <p:sp>
            <p:nvSpPr>
              <p:cNvPr id="39" name="Dikdörtgen 38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Dikdörtgen 39"/>
              <p:cNvSpPr/>
              <p:nvPr/>
            </p:nvSpPr>
            <p:spPr>
              <a:xfrm>
                <a:off x="1008048" y="4454716"/>
                <a:ext cx="10244737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Metin kutusu 40"/>
              <p:cNvSpPr txBox="1"/>
              <p:nvPr/>
            </p:nvSpPr>
            <p:spPr>
              <a:xfrm>
                <a:off x="1145610" y="4652988"/>
                <a:ext cx="9915458" cy="238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sz="2400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SQL</a:t>
                </a:r>
                <a:endParaRPr lang="en-US" sz="2400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4" name="Grup 53"/>
            <p:cNvGrpSpPr/>
            <p:nvPr/>
          </p:nvGrpSpPr>
          <p:grpSpPr>
            <a:xfrm>
              <a:off x="3930649" y="2341990"/>
              <a:ext cx="2079245" cy="1061407"/>
              <a:chOff x="857316" y="4427827"/>
              <a:chExt cx="10641443" cy="643194"/>
            </a:xfrm>
          </p:grpSpPr>
          <p:sp>
            <p:nvSpPr>
              <p:cNvPr id="55" name="Dikdörtgen 54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Dikdörtgen 55"/>
              <p:cNvSpPr/>
              <p:nvPr/>
            </p:nvSpPr>
            <p:spPr>
              <a:xfrm>
                <a:off x="992102" y="4454716"/>
                <a:ext cx="10357260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Metin kutusu 56"/>
              <p:cNvSpPr txBox="1"/>
              <p:nvPr/>
            </p:nvSpPr>
            <p:spPr>
              <a:xfrm>
                <a:off x="1084470" y="4655873"/>
                <a:ext cx="10414289" cy="238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sz="2400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2400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MLlib</a:t>
                </a:r>
                <a:endParaRPr lang="en-US" sz="2400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8" name="Grup 57"/>
            <p:cNvGrpSpPr/>
            <p:nvPr/>
          </p:nvGrpSpPr>
          <p:grpSpPr>
            <a:xfrm>
              <a:off x="6037196" y="2334736"/>
              <a:ext cx="2129332" cy="1061407"/>
              <a:chOff x="857316" y="4427827"/>
              <a:chExt cx="10642779" cy="643194"/>
            </a:xfrm>
          </p:grpSpPr>
          <p:sp>
            <p:nvSpPr>
              <p:cNvPr id="59" name="Dikdörtgen 58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Dikdörtgen 59"/>
              <p:cNvSpPr/>
              <p:nvPr/>
            </p:nvSpPr>
            <p:spPr>
              <a:xfrm>
                <a:off x="1008048" y="4454716"/>
                <a:ext cx="10341314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Metin kutusu 60"/>
              <p:cNvSpPr txBox="1"/>
              <p:nvPr/>
            </p:nvSpPr>
            <p:spPr>
              <a:xfrm>
                <a:off x="1085808" y="4557560"/>
                <a:ext cx="10414287" cy="429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sz="2400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2400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Streaming</a:t>
                </a:r>
                <a:endParaRPr lang="en-US" sz="2400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" name="Grup 61"/>
            <p:cNvGrpSpPr/>
            <p:nvPr/>
          </p:nvGrpSpPr>
          <p:grpSpPr>
            <a:xfrm>
              <a:off x="8193862" y="2329492"/>
              <a:ext cx="2129332" cy="1061407"/>
              <a:chOff x="857316" y="4427827"/>
              <a:chExt cx="10642779" cy="643194"/>
            </a:xfrm>
          </p:grpSpPr>
          <p:sp>
            <p:nvSpPr>
              <p:cNvPr id="63" name="Dikdörtgen 62"/>
              <p:cNvSpPr/>
              <p:nvPr/>
            </p:nvSpPr>
            <p:spPr>
              <a:xfrm>
                <a:off x="857316" y="4427827"/>
                <a:ext cx="10642779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Dikdörtgen 63"/>
              <p:cNvSpPr/>
              <p:nvPr/>
            </p:nvSpPr>
            <p:spPr>
              <a:xfrm>
                <a:off x="1008046" y="4454716"/>
                <a:ext cx="10341314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Metin kutusu 64"/>
              <p:cNvSpPr txBox="1"/>
              <p:nvPr/>
            </p:nvSpPr>
            <p:spPr>
              <a:xfrm>
                <a:off x="1085808" y="4557560"/>
                <a:ext cx="10414287" cy="429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sz="2400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2400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GraphX</a:t>
                </a:r>
                <a:endParaRPr lang="en-US" sz="2400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32" name="Resim 31">
            <a:extLst>
              <a:ext uri="{FF2B5EF4-FFF2-40B4-BE49-F238E27FC236}">
                <a16:creationId xmlns:a16="http://schemas.microsoft.com/office/drawing/2014/main" id="{B758BFF0-D55C-4E10-BF70-038337744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35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Çalışma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Modları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078992"/>
            <a:ext cx="1032115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600" dirty="0">
                <a:solidFill>
                  <a:srgbClr val="404041"/>
                </a:solidFill>
                <a:latin typeface="Roboto"/>
              </a:rPr>
              <a:t>Cluster </a:t>
            </a:r>
            <a:r>
              <a:rPr lang="tr-TR" sz="3600" dirty="0" err="1">
                <a:solidFill>
                  <a:srgbClr val="404041"/>
                </a:solidFill>
                <a:latin typeface="Roboto"/>
              </a:rPr>
              <a:t>Mode</a:t>
            </a:r>
            <a:endParaRPr lang="tr-TR" sz="3600" dirty="0">
              <a:solidFill>
                <a:srgbClr val="404041"/>
              </a:solidFill>
              <a:latin typeface="Roboto"/>
            </a:endParaRPr>
          </a:p>
          <a:p>
            <a:pPr lvl="2">
              <a:lnSpc>
                <a:spcPct val="150000"/>
              </a:lnSpc>
            </a:pPr>
            <a:r>
              <a:rPr lang="tr-TR" sz="2800" dirty="0" err="1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404041"/>
                </a:solidFill>
                <a:latin typeface="Roboto"/>
              </a:rPr>
              <a:t>Standalone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Cluster</a:t>
            </a:r>
          </a:p>
          <a:p>
            <a:pPr lvl="2">
              <a:lnSpc>
                <a:spcPct val="150000"/>
              </a:lnSpc>
            </a:pPr>
            <a:r>
              <a:rPr lang="tr-TR" sz="2800" dirty="0" err="1">
                <a:solidFill>
                  <a:srgbClr val="404041"/>
                </a:solidFill>
                <a:latin typeface="Roboto"/>
              </a:rPr>
              <a:t>Apache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404041"/>
                </a:solidFill>
                <a:latin typeface="Roboto"/>
              </a:rPr>
              <a:t>Mesos</a:t>
            </a:r>
            <a:endParaRPr lang="tr-TR" sz="2800" dirty="0">
              <a:solidFill>
                <a:srgbClr val="404041"/>
              </a:solidFill>
              <a:latin typeface="Roboto"/>
            </a:endParaRPr>
          </a:p>
          <a:p>
            <a:pPr lvl="2">
              <a:lnSpc>
                <a:spcPct val="150000"/>
              </a:lnSpc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Hadoop YARN</a:t>
            </a:r>
          </a:p>
          <a:p>
            <a:pPr lvl="2">
              <a:lnSpc>
                <a:spcPct val="150000"/>
              </a:lnSpc>
            </a:pPr>
            <a:r>
              <a:rPr lang="tr-TR" sz="2800" dirty="0" err="1">
                <a:solidFill>
                  <a:srgbClr val="404041"/>
                </a:solidFill>
                <a:latin typeface="Roboto"/>
              </a:rPr>
              <a:t>Kuberbetes</a:t>
            </a:r>
            <a:endParaRPr lang="tr-TR" sz="2800" dirty="0">
              <a:solidFill>
                <a:srgbClr val="404041"/>
              </a:solidFill>
              <a:latin typeface="Roboto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600" dirty="0" err="1">
                <a:solidFill>
                  <a:srgbClr val="404041"/>
                </a:solidFill>
                <a:latin typeface="Roboto"/>
              </a:rPr>
              <a:t>Local</a:t>
            </a:r>
            <a:r>
              <a:rPr lang="tr-TR" sz="36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3600" dirty="0" err="1">
                <a:solidFill>
                  <a:srgbClr val="404041"/>
                </a:solidFill>
                <a:latin typeface="Roboto"/>
              </a:rPr>
              <a:t>Mode</a:t>
            </a:r>
            <a:endParaRPr lang="tr-TR" sz="3600" dirty="0">
              <a:solidFill>
                <a:srgbClr val="404041"/>
              </a:solidFill>
              <a:latin typeface="Roboto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899" y="1346886"/>
            <a:ext cx="3964571" cy="144046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95" y="2905156"/>
            <a:ext cx="3571875" cy="150495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289" y="3155577"/>
            <a:ext cx="3127694" cy="1617526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B4F796A9-0E9C-4A40-8081-0C745F90B1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2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357892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 Spark Nedir?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5" y="1691694"/>
            <a:ext cx="9710590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Bütünleşik bir hesaplama motoru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Bilgisayar kümelerinde (</a:t>
            </a:r>
            <a:r>
              <a:rPr lang="tr-TR" sz="2800" dirty="0" err="1">
                <a:solidFill>
                  <a:srgbClr val="404041"/>
                </a:solidFill>
                <a:latin typeface="Roboto"/>
              </a:rPr>
              <a:t>cluster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) paralel veri işleme için bir dizi kütüphane, </a:t>
            </a:r>
            <a:endParaRPr lang="tr-TR" sz="10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Büyük veri ile uğraşan veri bilimci, veri mühendisi, makine öğrenmesi mühendisi, uygulama geliştiriciler vb. için birçok araç, API ve programlama dili sunar. </a:t>
            </a:r>
            <a:r>
              <a:rPr lang="tr-TR" sz="1200" dirty="0">
                <a:solidFill>
                  <a:srgbClr val="404041"/>
                </a:solidFill>
                <a:latin typeface="Roboto"/>
              </a:rPr>
              <a:t>[1]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9345388" y="5783617"/>
            <a:ext cx="20461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[1]</a:t>
            </a:r>
            <a:r>
              <a:rPr lang="tr-TR" sz="1200" dirty="0"/>
              <a:t> Spark </a:t>
            </a:r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Definitive</a:t>
            </a:r>
            <a:r>
              <a:rPr lang="tr-TR" sz="1200" dirty="0"/>
              <a:t> Guide</a:t>
            </a:r>
            <a:endParaRPr lang="en-US" sz="1200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6281CCFB-24BB-46EA-809A-348850F30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7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709560" y="267625"/>
            <a:ext cx="9144000" cy="712176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Cluster derken…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Düz Ok Bağlayıcısı 25"/>
          <p:cNvCxnSpPr>
            <a:stCxn id="69" idx="0"/>
            <a:endCxn id="39" idx="2"/>
          </p:cNvCxnSpPr>
          <p:nvPr/>
        </p:nvCxnSpPr>
        <p:spPr>
          <a:xfrm flipV="1">
            <a:off x="2895845" y="2513262"/>
            <a:ext cx="2517949" cy="136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67" idx="0"/>
            <a:endCxn id="39" idx="2"/>
          </p:cNvCxnSpPr>
          <p:nvPr/>
        </p:nvCxnSpPr>
        <p:spPr>
          <a:xfrm flipV="1">
            <a:off x="3903353" y="2513262"/>
            <a:ext cx="1510441" cy="138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24" idx="1"/>
            <a:endCxn id="39" idx="3"/>
          </p:cNvCxnSpPr>
          <p:nvPr/>
        </p:nvCxnSpPr>
        <p:spPr>
          <a:xfrm flipH="1" flipV="1">
            <a:off x="5766219" y="2258586"/>
            <a:ext cx="3186551" cy="45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68" idx="3"/>
            <a:endCxn id="39" idx="1"/>
          </p:cNvCxnSpPr>
          <p:nvPr/>
        </p:nvCxnSpPr>
        <p:spPr>
          <a:xfrm flipV="1">
            <a:off x="3935920" y="2258586"/>
            <a:ext cx="1125449" cy="1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3" idx="1"/>
            <a:endCxn id="39" idx="3"/>
          </p:cNvCxnSpPr>
          <p:nvPr/>
        </p:nvCxnSpPr>
        <p:spPr>
          <a:xfrm flipH="1" flipV="1">
            <a:off x="5766219" y="2258586"/>
            <a:ext cx="3200648" cy="190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5" idx="1"/>
            <a:endCxn id="39" idx="3"/>
          </p:cNvCxnSpPr>
          <p:nvPr/>
        </p:nvCxnSpPr>
        <p:spPr>
          <a:xfrm flipH="1">
            <a:off x="5766219" y="1660392"/>
            <a:ext cx="2070283" cy="59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 52"/>
          <p:cNvGrpSpPr/>
          <p:nvPr/>
        </p:nvGrpSpPr>
        <p:grpSpPr>
          <a:xfrm>
            <a:off x="8685904" y="3290250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NodeManager-03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8685904" y="1842568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NodeManager-02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7558149" y="719222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NodeManager-01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061369" y="2003910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7569713" y="4410879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NodeManager-04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Düz Ok Bağlayıcısı 59"/>
          <p:cNvCxnSpPr>
            <a:stCxn id="58" idx="1"/>
            <a:endCxn id="39" idx="3"/>
          </p:cNvCxnSpPr>
          <p:nvPr/>
        </p:nvCxnSpPr>
        <p:spPr>
          <a:xfrm flipH="1" flipV="1">
            <a:off x="5766219" y="2258586"/>
            <a:ext cx="2084457" cy="3027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Resim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6210" y="1731776"/>
            <a:ext cx="1079297" cy="104885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3477172" y="3544362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b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2692292" y="1347609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1843333" y="3595247"/>
            <a:ext cx="1511909" cy="1596960"/>
            <a:chOff x="2174522" y="3899238"/>
            <a:chExt cx="1511909" cy="1596960"/>
          </a:xfrm>
        </p:grpSpPr>
        <p:sp>
          <p:nvSpPr>
            <p:cNvPr id="32" name="Metin kutusu 31"/>
            <p:cNvSpPr txBox="1"/>
            <p:nvPr/>
          </p:nvSpPr>
          <p:spPr>
            <a:xfrm>
              <a:off x="2174522" y="3899238"/>
              <a:ext cx="15119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cxnSp>
        <p:nvCxnSpPr>
          <p:cNvPr id="77" name="Düz Ok Bağlayıcısı 76"/>
          <p:cNvCxnSpPr>
            <a:stCxn id="65" idx="1"/>
            <a:endCxn id="68" idx="1"/>
          </p:cNvCxnSpPr>
          <p:nvPr/>
        </p:nvCxnSpPr>
        <p:spPr>
          <a:xfrm>
            <a:off x="1655507" y="2256205"/>
            <a:ext cx="1428052" cy="2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üz Ok Bağlayıcısı 62"/>
          <p:cNvCxnSpPr>
            <a:stCxn id="71" idx="0"/>
            <a:endCxn id="39" idx="2"/>
          </p:cNvCxnSpPr>
          <p:nvPr/>
        </p:nvCxnSpPr>
        <p:spPr>
          <a:xfrm flipV="1">
            <a:off x="5149327" y="2513262"/>
            <a:ext cx="264467" cy="153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 63"/>
          <p:cNvGrpSpPr/>
          <p:nvPr/>
        </p:nvGrpSpPr>
        <p:grpSpPr>
          <a:xfrm>
            <a:off x="4723146" y="3707586"/>
            <a:ext cx="1826694" cy="1661306"/>
            <a:chOff x="4281604" y="3911780"/>
            <a:chExt cx="1826694" cy="1661306"/>
          </a:xfrm>
        </p:grpSpPr>
        <p:sp>
          <p:nvSpPr>
            <p:cNvPr id="66" name="Metin kutusu 65"/>
            <p:cNvSpPr txBox="1"/>
            <p:nvPr/>
          </p:nvSpPr>
          <p:spPr>
            <a:xfrm>
              <a:off x="4541056" y="3911780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YARN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Resourse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Manager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1" name="Resim 7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pic>
        <p:nvPicPr>
          <p:cNvPr id="46" name="Resim 45">
            <a:extLst>
              <a:ext uri="{FF2B5EF4-FFF2-40B4-BE49-F238E27FC236}">
                <a16:creationId xmlns:a16="http://schemas.microsoft.com/office/drawing/2014/main" id="{D332F2BE-EAFD-43E3-8EA7-EFE197377A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30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1073982"/>
          </a:xfrm>
        </p:spPr>
        <p:txBody>
          <a:bodyPr>
            <a:normAutofit fontScale="90000"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Uygulaması Başlatma Yöntemleri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73231" y="946669"/>
            <a:ext cx="103211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600" dirty="0" err="1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36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3600" dirty="0" err="1">
                <a:solidFill>
                  <a:srgbClr val="404041"/>
                </a:solidFill>
                <a:latin typeface="Roboto"/>
              </a:rPr>
              <a:t>submit</a:t>
            </a:r>
            <a:endParaRPr lang="tr-TR" sz="3600" dirty="0">
              <a:solidFill>
                <a:srgbClr val="404041"/>
              </a:solidFill>
              <a:latin typeface="Roboto"/>
            </a:endParaRPr>
          </a:p>
          <a:p>
            <a:pPr lvl="1">
              <a:lnSpc>
                <a:spcPct val="150000"/>
              </a:lnSpc>
            </a:pPr>
            <a:r>
              <a:rPr lang="tr-TR" sz="2200" dirty="0" err="1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22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200" dirty="0" err="1">
                <a:solidFill>
                  <a:srgbClr val="404041"/>
                </a:solidFill>
                <a:latin typeface="Roboto"/>
              </a:rPr>
              <a:t>Session</a:t>
            </a:r>
            <a:r>
              <a:rPr lang="tr-TR" sz="2200" dirty="0">
                <a:solidFill>
                  <a:srgbClr val="404041"/>
                </a:solidFill>
                <a:latin typeface="Roboto"/>
              </a:rPr>
              <a:t> kodun içinde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</a:rPr>
              <a:t>spark-submit –master 'local[5]' –class </a:t>
            </a:r>
            <a:r>
              <a:rPr lang="en-US" sz="2400" dirty="0" err="1">
                <a:latin typeface="Consolas" panose="020B0609020204030204" pitchFamily="49" charset="0"/>
              </a:rPr>
              <a:t>WordCount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tr-TR" sz="2400" i="1" dirty="0" err="1">
                <a:latin typeface="Consolas" panose="020B0609020204030204" pitchFamily="49" charset="0"/>
              </a:rPr>
              <a:t>benimUygulamam</a:t>
            </a:r>
            <a:r>
              <a:rPr lang="en-US" sz="2400" dirty="0">
                <a:latin typeface="Consolas" panose="020B0609020204030204" pitchFamily="49" charset="0"/>
              </a:rPr>
              <a:t>.jar</a:t>
            </a:r>
            <a:endParaRPr lang="tr-TR" sz="28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600" dirty="0" err="1">
                <a:solidFill>
                  <a:srgbClr val="404041"/>
                </a:solidFill>
                <a:latin typeface="Roboto"/>
              </a:rPr>
              <a:t>spark-shell</a:t>
            </a:r>
            <a:endParaRPr lang="tr-TR" sz="3600" dirty="0">
              <a:solidFill>
                <a:srgbClr val="404041"/>
              </a:solidFill>
              <a:latin typeface="Roboto"/>
            </a:endParaRPr>
          </a:p>
          <a:p>
            <a:pPr lvl="1">
              <a:lnSpc>
                <a:spcPct val="150000"/>
              </a:lnSpc>
            </a:pPr>
            <a:r>
              <a:rPr lang="tr-TR" sz="2200" dirty="0" err="1">
                <a:solidFill>
                  <a:srgbClr val="404041"/>
                </a:solidFill>
                <a:latin typeface="Roboto"/>
              </a:rPr>
              <a:t>SparkSession</a:t>
            </a:r>
            <a:r>
              <a:rPr lang="tr-TR" sz="22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200" dirty="0" err="1">
                <a:solidFill>
                  <a:srgbClr val="404041"/>
                </a:solidFill>
                <a:latin typeface="Roboto"/>
              </a:rPr>
              <a:t>shell</a:t>
            </a:r>
            <a:r>
              <a:rPr lang="tr-TR" sz="2200" dirty="0">
                <a:solidFill>
                  <a:srgbClr val="404041"/>
                </a:solidFill>
                <a:latin typeface="Roboto"/>
              </a:rPr>
              <a:t> uygulaması </a:t>
            </a:r>
          </a:p>
          <a:p>
            <a:pPr lvl="1">
              <a:lnSpc>
                <a:spcPct val="150000"/>
              </a:lnSpc>
            </a:pPr>
            <a:r>
              <a:rPr lang="tr-TR" sz="2200" dirty="0">
                <a:solidFill>
                  <a:srgbClr val="404041"/>
                </a:solidFill>
                <a:latin typeface="Roboto"/>
              </a:rPr>
              <a:t>başlarken açılır</a:t>
            </a:r>
          </a:p>
          <a:p>
            <a:pPr lvl="1">
              <a:lnSpc>
                <a:spcPct val="150000"/>
              </a:lnSpc>
            </a:pPr>
            <a:r>
              <a:rPr lang="tr-TR" sz="2400" dirty="0" err="1">
                <a:latin typeface="Consolas" panose="020B0609020204030204" pitchFamily="49" charset="0"/>
              </a:rPr>
              <a:t>spark-shell</a:t>
            </a:r>
            <a:r>
              <a:rPr lang="tr-TR" sz="2400" dirty="0">
                <a:latin typeface="Consolas" panose="020B0609020204030204" pitchFamily="49" charset="0"/>
              </a:rPr>
              <a:t> --</a:t>
            </a:r>
            <a:r>
              <a:rPr lang="tr-TR" sz="2400" dirty="0" err="1">
                <a:latin typeface="Consolas" panose="020B0609020204030204" pitchFamily="49" charset="0"/>
              </a:rPr>
              <a:t>master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yarn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endParaRPr lang="tr-TR" sz="2400" dirty="0">
              <a:solidFill>
                <a:srgbClr val="404041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34" y="3943484"/>
            <a:ext cx="5432254" cy="163567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640417" y="3801703"/>
            <a:ext cx="1152940" cy="6417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F4EFA4A1-E1A2-4F62-9830-99E3D545E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3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99479" y="231228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Uygulaması Terminoloji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769526" y="6584781"/>
            <a:ext cx="1032115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tr-TR" sz="2600" dirty="0">
              <a:solidFill>
                <a:srgbClr val="404041"/>
              </a:solidFill>
              <a:latin typeface="Roboto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 err="1">
                <a:solidFill>
                  <a:srgbClr val="404041"/>
                </a:solidFill>
                <a:latin typeface="Roboto"/>
              </a:rPr>
              <a:t>Task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: Bir </a:t>
            </a:r>
            <a:r>
              <a:rPr lang="tr-TR" sz="2600" dirty="0" err="1">
                <a:solidFill>
                  <a:srgbClr val="404041"/>
                </a:solidFill>
                <a:latin typeface="Roboto"/>
              </a:rPr>
              <a:t>executor’a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atanan tek bir iş.</a:t>
            </a:r>
          </a:p>
        </p:txBody>
      </p:sp>
      <p:grpSp>
        <p:nvGrpSpPr>
          <p:cNvPr id="11" name="Grup 10"/>
          <p:cNvGrpSpPr/>
          <p:nvPr/>
        </p:nvGrpSpPr>
        <p:grpSpPr>
          <a:xfrm>
            <a:off x="213395" y="2364682"/>
            <a:ext cx="3112262" cy="2398147"/>
            <a:chOff x="192142" y="904545"/>
            <a:chExt cx="3112262" cy="2398147"/>
          </a:xfrm>
        </p:grpSpPr>
        <p:grpSp>
          <p:nvGrpSpPr>
            <p:cNvPr id="3" name="Grup 2"/>
            <p:cNvGrpSpPr/>
            <p:nvPr/>
          </p:nvGrpSpPr>
          <p:grpSpPr>
            <a:xfrm>
              <a:off x="756816" y="904545"/>
              <a:ext cx="1079297" cy="1752937"/>
              <a:chOff x="756816" y="904545"/>
              <a:chExt cx="1079297" cy="1752937"/>
            </a:xfrm>
          </p:grpSpPr>
          <p:pic>
            <p:nvPicPr>
              <p:cNvPr id="21" name="Resim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56816" y="904545"/>
                <a:ext cx="1079297" cy="1048857"/>
              </a:xfrm>
              <a:prstGeom prst="rect">
                <a:avLst/>
              </a:prstGeom>
            </p:spPr>
          </p:pic>
          <p:sp>
            <p:nvSpPr>
              <p:cNvPr id="2" name="Akış Çizelgesi: Belge 1"/>
              <p:cNvSpPr/>
              <p:nvPr/>
            </p:nvSpPr>
            <p:spPr>
              <a:xfrm>
                <a:off x="966563" y="2100891"/>
                <a:ext cx="682594" cy="556591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Dikdörtgen 8"/>
            <p:cNvSpPr/>
            <p:nvPr/>
          </p:nvSpPr>
          <p:spPr>
            <a:xfrm>
              <a:off x="192142" y="2933360"/>
              <a:ext cx="31122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Driver program (main function)</a:t>
              </a:r>
            </a:p>
          </p:txBody>
        </p:sp>
      </p:grpSp>
      <p:sp>
        <p:nvSpPr>
          <p:cNvPr id="13" name="Dikdörtgen 12"/>
          <p:cNvSpPr/>
          <p:nvPr/>
        </p:nvSpPr>
        <p:spPr>
          <a:xfrm>
            <a:off x="3581555" y="1126435"/>
            <a:ext cx="7921332" cy="469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ikdörtgen 13"/>
          <p:cNvSpPr/>
          <p:nvPr/>
        </p:nvSpPr>
        <p:spPr>
          <a:xfrm>
            <a:off x="4447479" y="11898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Apllication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Tek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bir</a:t>
            </a:r>
            <a:r>
              <a:rPr lang="en-US" dirty="0">
                <a:solidFill>
                  <a:schemeClr val="bg1"/>
                </a:solidFill>
              </a:rPr>
              <a:t> driver </a:t>
            </a:r>
            <a:r>
              <a:rPr lang="en-US" dirty="0" err="1">
                <a:solidFill>
                  <a:schemeClr val="bg1"/>
                </a:solidFill>
              </a:rPr>
              <a:t>tarafından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başlatılan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yönetilen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daha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fazla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görevden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oluşur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Dikdörtgen 21"/>
          <p:cNvSpPr/>
          <p:nvPr/>
        </p:nvSpPr>
        <p:spPr>
          <a:xfrm>
            <a:off x="4322219" y="2152166"/>
            <a:ext cx="2779621" cy="32850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kdörtgen 22"/>
          <p:cNvSpPr/>
          <p:nvPr/>
        </p:nvSpPr>
        <p:spPr>
          <a:xfrm>
            <a:off x="7727392" y="2158281"/>
            <a:ext cx="2673908" cy="32850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kdörtgen 24"/>
          <p:cNvSpPr/>
          <p:nvPr/>
        </p:nvSpPr>
        <p:spPr>
          <a:xfrm>
            <a:off x="4447479" y="2152166"/>
            <a:ext cx="628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Job</a:t>
            </a:r>
          </a:p>
        </p:txBody>
      </p:sp>
      <p:sp>
        <p:nvSpPr>
          <p:cNvPr id="26" name="Dikdörtgen 25"/>
          <p:cNvSpPr/>
          <p:nvPr/>
        </p:nvSpPr>
        <p:spPr>
          <a:xfrm>
            <a:off x="4524040" y="2621127"/>
            <a:ext cx="1189467" cy="2555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kdörtgen 26"/>
          <p:cNvSpPr/>
          <p:nvPr/>
        </p:nvSpPr>
        <p:spPr>
          <a:xfrm>
            <a:off x="5803236" y="2621127"/>
            <a:ext cx="1189467" cy="2555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kdörtgen 27"/>
          <p:cNvSpPr/>
          <p:nvPr/>
        </p:nvSpPr>
        <p:spPr>
          <a:xfrm>
            <a:off x="7849313" y="2611500"/>
            <a:ext cx="1189467" cy="2555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kdörtgen 28"/>
          <p:cNvSpPr/>
          <p:nvPr/>
        </p:nvSpPr>
        <p:spPr>
          <a:xfrm>
            <a:off x="9096317" y="2608827"/>
            <a:ext cx="1189467" cy="2555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kdörtgen 29"/>
          <p:cNvSpPr/>
          <p:nvPr/>
        </p:nvSpPr>
        <p:spPr>
          <a:xfrm>
            <a:off x="4799007" y="2652780"/>
            <a:ext cx="817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Stage</a:t>
            </a:r>
            <a:endParaRPr lang="en-US" dirty="0"/>
          </a:p>
        </p:txBody>
      </p:sp>
      <p:sp>
        <p:nvSpPr>
          <p:cNvPr id="31" name="Dikdörtgen 30"/>
          <p:cNvSpPr/>
          <p:nvPr/>
        </p:nvSpPr>
        <p:spPr>
          <a:xfrm>
            <a:off x="4761531" y="3177914"/>
            <a:ext cx="740109" cy="5244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kdörtgen 31"/>
          <p:cNvSpPr/>
          <p:nvPr/>
        </p:nvSpPr>
        <p:spPr>
          <a:xfrm>
            <a:off x="4761531" y="3832837"/>
            <a:ext cx="740109" cy="5244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kdörtgen 32"/>
          <p:cNvSpPr/>
          <p:nvPr/>
        </p:nvSpPr>
        <p:spPr>
          <a:xfrm>
            <a:off x="4761531" y="4513068"/>
            <a:ext cx="740109" cy="5244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kdörtgen 33"/>
          <p:cNvSpPr/>
          <p:nvPr/>
        </p:nvSpPr>
        <p:spPr>
          <a:xfrm>
            <a:off x="4753911" y="3161439"/>
            <a:ext cx="817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Task</a:t>
            </a:r>
            <a:endParaRPr lang="en-US" dirty="0"/>
          </a:p>
        </p:txBody>
      </p:sp>
      <p:sp>
        <p:nvSpPr>
          <p:cNvPr id="35" name="Dikdörtgen 34"/>
          <p:cNvSpPr/>
          <p:nvPr/>
        </p:nvSpPr>
        <p:spPr>
          <a:xfrm>
            <a:off x="6024833" y="3161439"/>
            <a:ext cx="740109" cy="5244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kdörtgen 35"/>
          <p:cNvSpPr/>
          <p:nvPr/>
        </p:nvSpPr>
        <p:spPr>
          <a:xfrm>
            <a:off x="6024833" y="3816362"/>
            <a:ext cx="740109" cy="5244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kdörtgen 36"/>
          <p:cNvSpPr/>
          <p:nvPr/>
        </p:nvSpPr>
        <p:spPr>
          <a:xfrm>
            <a:off x="6024833" y="4496593"/>
            <a:ext cx="740109" cy="5244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kdörtgen 37"/>
          <p:cNvSpPr/>
          <p:nvPr/>
        </p:nvSpPr>
        <p:spPr>
          <a:xfrm>
            <a:off x="8162279" y="3161439"/>
            <a:ext cx="740109" cy="5244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ikdörtgen 38"/>
          <p:cNvSpPr/>
          <p:nvPr/>
        </p:nvSpPr>
        <p:spPr>
          <a:xfrm>
            <a:off x="8162279" y="3816362"/>
            <a:ext cx="740109" cy="5244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kdörtgen 40"/>
          <p:cNvSpPr/>
          <p:nvPr/>
        </p:nvSpPr>
        <p:spPr>
          <a:xfrm>
            <a:off x="9359333" y="3161439"/>
            <a:ext cx="740109" cy="5244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kdörtgen 42"/>
          <p:cNvSpPr/>
          <p:nvPr/>
        </p:nvSpPr>
        <p:spPr>
          <a:xfrm>
            <a:off x="9359333" y="4496593"/>
            <a:ext cx="740109" cy="5244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ağ Ok 43"/>
          <p:cNvSpPr/>
          <p:nvPr/>
        </p:nvSpPr>
        <p:spPr>
          <a:xfrm>
            <a:off x="2219036" y="3022112"/>
            <a:ext cx="1106622" cy="8847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kdörtgen 44"/>
          <p:cNvSpPr/>
          <p:nvPr/>
        </p:nvSpPr>
        <p:spPr>
          <a:xfrm>
            <a:off x="609174" y="1174455"/>
            <a:ext cx="1896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Action 	=&gt;   </a:t>
            </a:r>
            <a:r>
              <a:rPr lang="tr-TR" dirty="0" err="1"/>
              <a:t>Job</a:t>
            </a:r>
            <a:endParaRPr lang="tr-TR" dirty="0"/>
          </a:p>
          <a:p>
            <a:r>
              <a:rPr lang="tr-TR" dirty="0" err="1"/>
              <a:t>Partition</a:t>
            </a:r>
            <a:r>
              <a:rPr lang="tr-TR" dirty="0"/>
              <a:t> 	=&gt;   </a:t>
            </a:r>
            <a:r>
              <a:rPr lang="tr-TR" dirty="0" err="1"/>
              <a:t>Task</a:t>
            </a:r>
            <a:endParaRPr lang="en-US" dirty="0"/>
          </a:p>
        </p:txBody>
      </p:sp>
      <p:pic>
        <p:nvPicPr>
          <p:cNvPr id="47" name="Resim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18" y="3443894"/>
            <a:ext cx="1088111" cy="108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1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6 -0.00139 L 0.09987 0.00509 " pathEditMode="relative" ptsTypes="AA">
                                      <p:cBhvr>
                                        <p:cTn id="6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87 0.00625 L 0.27174 0.00417 " pathEditMode="relative" ptsTypes="AA">
                                      <p:cBhvr>
                                        <p:cTn id="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174 0.00301 L 0.37057 0.0007 " pathEditMode="relative" ptsTypes="AA">
                                      <p:cBhvr>
                                        <p:cTn id="7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  <p:bldP spid="23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3" grpId="0" animBg="1"/>
      <p:bldP spid="44" grpId="0" animBg="1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08703" y="3192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Uygulaması Yolculuğu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 17"/>
          <p:cNvGrpSpPr/>
          <p:nvPr/>
        </p:nvGrpSpPr>
        <p:grpSpPr>
          <a:xfrm>
            <a:off x="5882125" y="1322667"/>
            <a:ext cx="1069457" cy="4183830"/>
            <a:chOff x="4619382" y="1367886"/>
            <a:chExt cx="1069457" cy="4183830"/>
          </a:xfrm>
        </p:grpSpPr>
        <p:sp>
          <p:nvSpPr>
            <p:cNvPr id="59" name="Dikdörtgen 58"/>
            <p:cNvSpPr/>
            <p:nvPr/>
          </p:nvSpPr>
          <p:spPr>
            <a:xfrm>
              <a:off x="4619382" y="1768024"/>
              <a:ext cx="1069457" cy="37836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kdörtgen 8"/>
            <p:cNvSpPr/>
            <p:nvPr/>
          </p:nvSpPr>
          <p:spPr>
            <a:xfrm>
              <a:off x="4811485" y="2177145"/>
              <a:ext cx="701221" cy="6313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Task</a:t>
              </a:r>
              <a:endParaRPr lang="en-US" dirty="0"/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4811485" y="2989949"/>
              <a:ext cx="701221" cy="6313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Task</a:t>
              </a:r>
              <a:endParaRPr lang="en-US" dirty="0"/>
            </a:p>
          </p:txBody>
        </p:sp>
        <p:sp>
          <p:nvSpPr>
            <p:cNvPr id="61" name="Dikdörtgen 60"/>
            <p:cNvSpPr/>
            <p:nvPr/>
          </p:nvSpPr>
          <p:spPr>
            <a:xfrm>
              <a:off x="4811485" y="3802753"/>
              <a:ext cx="701221" cy="6313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Task</a:t>
              </a:r>
              <a:endParaRPr lang="en-US" dirty="0"/>
            </a:p>
          </p:txBody>
        </p:sp>
        <p:sp>
          <p:nvSpPr>
            <p:cNvPr id="62" name="Dikdörtgen 61"/>
            <p:cNvSpPr/>
            <p:nvPr/>
          </p:nvSpPr>
          <p:spPr>
            <a:xfrm>
              <a:off x="4811485" y="4607697"/>
              <a:ext cx="701221" cy="6313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Task</a:t>
              </a:r>
              <a:endParaRPr lang="en-US" dirty="0"/>
            </a:p>
          </p:txBody>
        </p:sp>
        <p:sp>
          <p:nvSpPr>
            <p:cNvPr id="17" name="Metin kutusu 16"/>
            <p:cNvSpPr txBox="1"/>
            <p:nvPr/>
          </p:nvSpPr>
          <p:spPr>
            <a:xfrm>
              <a:off x="4668972" y="1367886"/>
              <a:ext cx="101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>
                  <a:latin typeface="Roboto"/>
                </a:rPr>
                <a:t>Stage-1</a:t>
              </a:r>
              <a:endParaRPr lang="en-US" dirty="0">
                <a:latin typeface="Roboto"/>
              </a:endParaRPr>
            </a:p>
          </p:txBody>
        </p:sp>
      </p:grpSp>
      <p:grpSp>
        <p:nvGrpSpPr>
          <p:cNvPr id="19" name="Grup 18"/>
          <p:cNvGrpSpPr/>
          <p:nvPr/>
        </p:nvGrpSpPr>
        <p:grpSpPr>
          <a:xfrm>
            <a:off x="7944672" y="1292854"/>
            <a:ext cx="1119497" cy="4213643"/>
            <a:chOff x="5951826" y="1338073"/>
            <a:chExt cx="1119497" cy="4213643"/>
          </a:xfrm>
        </p:grpSpPr>
        <p:sp>
          <p:nvSpPr>
            <p:cNvPr id="58" name="Dikdörtgen 57"/>
            <p:cNvSpPr/>
            <p:nvPr/>
          </p:nvSpPr>
          <p:spPr>
            <a:xfrm>
              <a:off x="5951826" y="1768024"/>
              <a:ext cx="1069457" cy="37836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Dikdörtgen 62"/>
            <p:cNvSpPr/>
            <p:nvPr/>
          </p:nvSpPr>
          <p:spPr>
            <a:xfrm>
              <a:off x="6138994" y="3591511"/>
              <a:ext cx="701221" cy="6313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Task</a:t>
              </a:r>
              <a:endParaRPr lang="en-US" dirty="0"/>
            </a:p>
          </p:txBody>
        </p:sp>
        <p:sp>
          <p:nvSpPr>
            <p:cNvPr id="64" name="Dikdörtgen 63"/>
            <p:cNvSpPr/>
            <p:nvPr/>
          </p:nvSpPr>
          <p:spPr>
            <a:xfrm>
              <a:off x="6138994" y="2507353"/>
              <a:ext cx="701221" cy="6313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Task</a:t>
              </a:r>
              <a:endParaRPr lang="en-US" dirty="0"/>
            </a:p>
          </p:txBody>
        </p:sp>
        <p:sp>
          <p:nvSpPr>
            <p:cNvPr id="78" name="Metin kutusu 77"/>
            <p:cNvSpPr txBox="1"/>
            <p:nvPr/>
          </p:nvSpPr>
          <p:spPr>
            <a:xfrm>
              <a:off x="6051456" y="1338073"/>
              <a:ext cx="101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>
                  <a:latin typeface="Roboto"/>
                </a:rPr>
                <a:t>Stage-2</a:t>
              </a:r>
              <a:endParaRPr lang="en-US" dirty="0">
                <a:latin typeface="Roboto"/>
              </a:endParaRPr>
            </a:p>
          </p:txBody>
        </p:sp>
      </p:grpSp>
      <p:sp>
        <p:nvSpPr>
          <p:cNvPr id="79" name="Dikdörtgen 78"/>
          <p:cNvSpPr/>
          <p:nvPr/>
        </p:nvSpPr>
        <p:spPr>
          <a:xfrm>
            <a:off x="922280" y="3102430"/>
            <a:ext cx="1441269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Application</a:t>
            </a:r>
            <a:endParaRPr lang="en-US" dirty="0"/>
          </a:p>
        </p:txBody>
      </p:sp>
      <p:grpSp>
        <p:nvGrpSpPr>
          <p:cNvPr id="21" name="Grup 20"/>
          <p:cNvGrpSpPr/>
          <p:nvPr/>
        </p:nvGrpSpPr>
        <p:grpSpPr>
          <a:xfrm>
            <a:off x="3648999" y="2831684"/>
            <a:ext cx="1157721" cy="1141603"/>
            <a:chOff x="3099770" y="2831684"/>
            <a:chExt cx="1157721" cy="1141603"/>
          </a:xfrm>
        </p:grpSpPr>
        <p:sp>
          <p:nvSpPr>
            <p:cNvPr id="82" name="Dikdörtgen 81"/>
            <p:cNvSpPr/>
            <p:nvPr/>
          </p:nvSpPr>
          <p:spPr>
            <a:xfrm>
              <a:off x="3188034" y="2831684"/>
              <a:ext cx="1069457" cy="870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Job</a:t>
              </a:r>
              <a:endParaRPr lang="en-US" dirty="0"/>
            </a:p>
          </p:txBody>
        </p:sp>
        <p:sp>
          <p:nvSpPr>
            <p:cNvPr id="83" name="Dikdörtgen 82"/>
            <p:cNvSpPr/>
            <p:nvPr/>
          </p:nvSpPr>
          <p:spPr>
            <a:xfrm>
              <a:off x="3141982" y="2964248"/>
              <a:ext cx="1069457" cy="870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Job</a:t>
              </a:r>
              <a:endParaRPr lang="en-US" dirty="0"/>
            </a:p>
          </p:txBody>
        </p:sp>
        <p:sp>
          <p:nvSpPr>
            <p:cNvPr id="2" name="Dikdörtgen 1"/>
            <p:cNvSpPr/>
            <p:nvPr/>
          </p:nvSpPr>
          <p:spPr>
            <a:xfrm>
              <a:off x="3099770" y="3102430"/>
              <a:ext cx="1069457" cy="870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Job</a:t>
              </a:r>
              <a:endParaRPr lang="en-US" dirty="0"/>
            </a:p>
          </p:txBody>
        </p:sp>
      </p:grpSp>
      <p:pic>
        <p:nvPicPr>
          <p:cNvPr id="28" name="Resim 27">
            <a:extLst>
              <a:ext uri="{FF2B5EF4-FFF2-40B4-BE49-F238E27FC236}">
                <a16:creationId xmlns:a16="http://schemas.microsoft.com/office/drawing/2014/main" id="{91D723EE-206D-417E-AF97-095886388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04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99479" y="231228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Uygulaması Bileşenler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641130" y="905531"/>
            <a:ext cx="10762593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>
                <a:solidFill>
                  <a:srgbClr val="404041"/>
                </a:solidFill>
                <a:latin typeface="Roboto"/>
              </a:rPr>
              <a:t>Driver program (çalışacak kod)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>
                <a:solidFill>
                  <a:srgbClr val="404041"/>
                </a:solidFill>
                <a:latin typeface="Roboto"/>
              </a:rPr>
              <a:t>Cluster Manager (YARN, </a:t>
            </a:r>
            <a:r>
              <a:rPr lang="tr-TR" sz="2600" dirty="0" err="1">
                <a:solidFill>
                  <a:srgbClr val="404041"/>
                </a:solidFill>
                <a:latin typeface="Roboto"/>
              </a:rPr>
              <a:t>Mesos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, </a:t>
            </a:r>
            <a:r>
              <a:rPr lang="tr-TR" sz="2600" dirty="0" err="1">
                <a:solidFill>
                  <a:srgbClr val="404041"/>
                </a:solidFill>
                <a:latin typeface="Roboto"/>
              </a:rPr>
              <a:t>Kubernetes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..)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 err="1">
                <a:solidFill>
                  <a:srgbClr val="404041"/>
                </a:solidFill>
                <a:latin typeface="Roboto"/>
              </a:rPr>
              <a:t>Worker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sunucularda çalışan </a:t>
            </a:r>
            <a:r>
              <a:rPr lang="tr-TR" sz="2600" dirty="0" err="1">
                <a:solidFill>
                  <a:srgbClr val="404041"/>
                </a:solidFill>
                <a:latin typeface="Roboto"/>
              </a:rPr>
              <a:t>worker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600" dirty="0" err="1">
                <a:solidFill>
                  <a:srgbClr val="404041"/>
                </a:solidFill>
                <a:latin typeface="Roboto"/>
              </a:rPr>
              <a:t>process’ler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</a:t>
            </a:r>
          </a:p>
          <a:p>
            <a:pPr marL="804863" lvl="1" indent="-3476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400" dirty="0">
                <a:solidFill>
                  <a:srgbClr val="404041"/>
                </a:solidFill>
                <a:latin typeface="Roboto"/>
              </a:rPr>
              <a:t>(</a:t>
            </a:r>
            <a:r>
              <a:rPr lang="en-US" sz="1400" dirty="0">
                <a:solidFill>
                  <a:srgbClr val="404041"/>
                </a:solidFill>
                <a:latin typeface="Roboto"/>
              </a:rPr>
              <a:t>CPU, memory and storage resources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 err="1">
                <a:solidFill>
                  <a:srgbClr val="404041"/>
                </a:solidFill>
                <a:latin typeface="Roboto"/>
              </a:rPr>
              <a:t>Worker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sunucularda çalışan </a:t>
            </a:r>
            <a:r>
              <a:rPr lang="tr-TR" sz="2600" dirty="0" err="1">
                <a:solidFill>
                  <a:srgbClr val="404041"/>
                </a:solidFill>
                <a:latin typeface="Roboto"/>
              </a:rPr>
              <a:t>executor’lar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</a:t>
            </a:r>
          </a:p>
          <a:p>
            <a:pPr marL="804863" lvl="1" indent="-3476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400" dirty="0">
                <a:solidFill>
                  <a:srgbClr val="404041"/>
                </a:solidFill>
                <a:latin typeface="Roboto"/>
              </a:rPr>
              <a:t>(JVM, her uygulamanın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executor’ları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 ayrı, tahsis edildiği kadar,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cache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, disk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storage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 err="1">
                <a:solidFill>
                  <a:srgbClr val="404041"/>
                </a:solidFill>
                <a:latin typeface="Roboto"/>
              </a:rPr>
              <a:t>Worker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600" dirty="0" err="1">
                <a:solidFill>
                  <a:srgbClr val="404041"/>
                </a:solidFill>
                <a:latin typeface="Roboto"/>
              </a:rPr>
              <a:t>sunuclarda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çalışan </a:t>
            </a:r>
            <a:r>
              <a:rPr lang="tr-TR" sz="2600" dirty="0" err="1">
                <a:solidFill>
                  <a:srgbClr val="404041"/>
                </a:solidFill>
                <a:latin typeface="Roboto"/>
              </a:rPr>
              <a:t>task’lar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</a:t>
            </a:r>
          </a:p>
          <a:p>
            <a:pPr marL="804863" lvl="1" indent="-3476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400" dirty="0">
                <a:solidFill>
                  <a:srgbClr val="404041"/>
                </a:solidFill>
                <a:latin typeface="Roboto"/>
              </a:rPr>
              <a:t>(Bir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executor’da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 birden fazla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thread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 olabilir, her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thread’de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 bir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task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 çalışabilir, hesaplama yapan en temel birimdir)</a:t>
            </a:r>
          </a:p>
          <a:p>
            <a:pPr marL="804863" lvl="1" indent="-3476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400" dirty="0">
                <a:solidFill>
                  <a:srgbClr val="404041"/>
                </a:solidFill>
                <a:latin typeface="Roboto"/>
              </a:rPr>
              <a:t>Bir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job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 için çalışacak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task’ların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 sayısı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partition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sayısna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 bağlıdır.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953FA3A9-61AF-4900-AD6D-FA59D868D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27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08703" y="3192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İşleme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up 21"/>
          <p:cNvGrpSpPr/>
          <p:nvPr/>
        </p:nvGrpSpPr>
        <p:grpSpPr>
          <a:xfrm>
            <a:off x="4411712" y="1346127"/>
            <a:ext cx="2743926" cy="1175548"/>
            <a:chOff x="1329212" y="4400117"/>
            <a:chExt cx="11958267" cy="699782"/>
          </a:xfrm>
        </p:grpSpPr>
        <p:sp>
          <p:nvSpPr>
            <p:cNvPr id="23" name="Dikdörtgen 22"/>
            <p:cNvSpPr/>
            <p:nvPr/>
          </p:nvSpPr>
          <p:spPr>
            <a:xfrm>
              <a:off x="1329212" y="4400117"/>
              <a:ext cx="11958267" cy="6997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1393256" y="4417521"/>
              <a:ext cx="11851199" cy="6630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Metin kutusu 24"/>
            <p:cNvSpPr txBox="1"/>
            <p:nvPr/>
          </p:nvSpPr>
          <p:spPr>
            <a:xfrm>
              <a:off x="1638676" y="4480528"/>
              <a:ext cx="11605778" cy="44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 Manager</a:t>
              </a:r>
              <a:endParaRPr lang="tr-TR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tr-TR" b="1" dirty="0">
                  <a:latin typeface="Arial" panose="020B0604020202020204" pitchFamily="34" charset="0"/>
                  <a:cs typeface="Arial" panose="020B0604020202020204" pitchFamily="34" charset="0"/>
                </a:rPr>
                <a:t>(YARN)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up 17"/>
          <p:cNvGrpSpPr/>
          <p:nvPr/>
        </p:nvGrpSpPr>
        <p:grpSpPr>
          <a:xfrm>
            <a:off x="1385639" y="883309"/>
            <a:ext cx="1884611" cy="1754457"/>
            <a:chOff x="1928084" y="1230648"/>
            <a:chExt cx="1990456" cy="2161589"/>
          </a:xfrm>
        </p:grpSpPr>
        <p:grpSp>
          <p:nvGrpSpPr>
            <p:cNvPr id="38" name="Grup 37"/>
            <p:cNvGrpSpPr/>
            <p:nvPr/>
          </p:nvGrpSpPr>
          <p:grpSpPr>
            <a:xfrm>
              <a:off x="1957836" y="1630160"/>
              <a:ext cx="1960704" cy="1762077"/>
              <a:chOff x="857316" y="4427827"/>
              <a:chExt cx="10492046" cy="643194"/>
            </a:xfrm>
          </p:grpSpPr>
          <p:sp>
            <p:nvSpPr>
              <p:cNvPr id="39" name="Dikdörtgen 38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Dikdörtgen 39"/>
              <p:cNvSpPr/>
              <p:nvPr/>
            </p:nvSpPr>
            <p:spPr>
              <a:xfrm>
                <a:off x="1122511" y="4446462"/>
                <a:ext cx="9984003" cy="2581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Metin kutusu 40"/>
              <p:cNvSpPr txBox="1"/>
              <p:nvPr/>
            </p:nvSpPr>
            <p:spPr>
              <a:xfrm>
                <a:off x="1293939" y="4510567"/>
                <a:ext cx="10020705" cy="134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400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sz="1400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1400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Session</a:t>
                </a:r>
                <a:endParaRPr lang="en-US" sz="1400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Dikdörtgen 33"/>
            <p:cNvSpPr/>
            <p:nvPr/>
          </p:nvSpPr>
          <p:spPr>
            <a:xfrm>
              <a:off x="2007394" y="2831888"/>
              <a:ext cx="1865763" cy="4986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Metin kutusu 34"/>
            <p:cNvSpPr txBox="1"/>
            <p:nvPr/>
          </p:nvSpPr>
          <p:spPr>
            <a:xfrm>
              <a:off x="1928084" y="2887815"/>
              <a:ext cx="1872622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</a:t>
              </a:r>
              <a:r>
                <a:rPr lang="tr-TR" sz="1400" b="1" dirty="0" err="1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endParaRPr lang="en-US" sz="1400" b="1" dirty="0">
                <a:solidFill>
                  <a:srgbClr val="CD1F2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" name="Düz Ok Bağlayıcısı 2"/>
            <p:cNvCxnSpPr/>
            <p:nvPr/>
          </p:nvCxnSpPr>
          <p:spPr>
            <a:xfrm flipH="1" flipV="1">
              <a:off x="3562350" y="2392903"/>
              <a:ext cx="6350" cy="5158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Düz Ok Bağlayıcısı 41"/>
            <p:cNvCxnSpPr/>
            <p:nvPr/>
          </p:nvCxnSpPr>
          <p:spPr>
            <a:xfrm>
              <a:off x="2426516" y="2392903"/>
              <a:ext cx="0" cy="5465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Metin kutusu 52"/>
            <p:cNvSpPr txBox="1"/>
            <p:nvPr/>
          </p:nvSpPr>
          <p:spPr>
            <a:xfrm>
              <a:off x="1941112" y="1230648"/>
              <a:ext cx="1932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Driver </a:t>
              </a:r>
              <a:r>
                <a:rPr lang="tr-T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0" name="Resim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087" y="1529777"/>
            <a:ext cx="1079297" cy="1048857"/>
          </a:xfrm>
          <a:prstGeom prst="rect">
            <a:avLst/>
          </a:prstGeom>
        </p:spPr>
      </p:pic>
      <p:cxnSp>
        <p:nvCxnSpPr>
          <p:cNvPr id="61" name="Düz Ok Bağlayıcısı 60"/>
          <p:cNvCxnSpPr>
            <a:stCxn id="39" idx="3"/>
            <a:endCxn id="24" idx="1"/>
          </p:cNvCxnSpPr>
          <p:nvPr/>
        </p:nvCxnSpPr>
        <p:spPr>
          <a:xfrm>
            <a:off x="3270250" y="1922670"/>
            <a:ext cx="1156157" cy="9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9" name="Grup 28"/>
          <p:cNvGrpSpPr/>
          <p:nvPr/>
        </p:nvGrpSpPr>
        <p:grpSpPr>
          <a:xfrm>
            <a:off x="8140700" y="1160845"/>
            <a:ext cx="2197100" cy="1556955"/>
            <a:chOff x="8140700" y="1376745"/>
            <a:chExt cx="2197100" cy="1556955"/>
          </a:xfrm>
        </p:grpSpPr>
        <p:grpSp>
          <p:nvGrpSpPr>
            <p:cNvPr id="26" name="Grup 25"/>
            <p:cNvGrpSpPr/>
            <p:nvPr/>
          </p:nvGrpSpPr>
          <p:grpSpPr>
            <a:xfrm>
              <a:off x="8140700" y="1376745"/>
              <a:ext cx="2197100" cy="1556955"/>
              <a:chOff x="8140700" y="1376745"/>
              <a:chExt cx="2197100" cy="1556955"/>
            </a:xfrm>
          </p:grpSpPr>
          <p:sp>
            <p:nvSpPr>
              <p:cNvPr id="21" name="Dikdörtgen 20"/>
              <p:cNvSpPr/>
              <p:nvPr/>
            </p:nvSpPr>
            <p:spPr>
              <a:xfrm>
                <a:off x="8140700" y="1376745"/>
                <a:ext cx="2197100" cy="155695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Metin kutusu 64"/>
              <p:cNvSpPr txBox="1"/>
              <p:nvPr/>
            </p:nvSpPr>
            <p:spPr>
              <a:xfrm>
                <a:off x="8140700" y="1382190"/>
                <a:ext cx="2197100" cy="280079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YARN </a:t>
                </a:r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Container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up 27"/>
            <p:cNvGrpSpPr/>
            <p:nvPr/>
          </p:nvGrpSpPr>
          <p:grpSpPr>
            <a:xfrm>
              <a:off x="8305800" y="1976438"/>
              <a:ext cx="1824265" cy="804943"/>
              <a:chOff x="8305800" y="1976438"/>
              <a:chExt cx="1824265" cy="804943"/>
            </a:xfrm>
          </p:grpSpPr>
          <p:sp>
            <p:nvSpPr>
              <p:cNvPr id="27" name="Dikdörtgen 26"/>
              <p:cNvSpPr/>
              <p:nvPr/>
            </p:nvSpPr>
            <p:spPr>
              <a:xfrm>
                <a:off x="8305800" y="1976438"/>
                <a:ext cx="1824265" cy="804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Metin kutusu 77"/>
              <p:cNvSpPr txBox="1"/>
              <p:nvPr/>
            </p:nvSpPr>
            <p:spPr>
              <a:xfrm>
                <a:off x="8310562" y="1989082"/>
                <a:ext cx="1814512" cy="28007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r>
                  <a:rPr lang="tr-TR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Master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Metin kutusu 78"/>
              <p:cNvSpPr txBox="1"/>
              <p:nvPr/>
            </p:nvSpPr>
            <p:spPr>
              <a:xfrm>
                <a:off x="8343899" y="2406628"/>
                <a:ext cx="1752601" cy="280079"/>
              </a:xfrm>
              <a:prstGeom prst="rect">
                <a:avLst/>
              </a:prstGeom>
              <a:solidFill>
                <a:srgbClr val="5B9BD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Driver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3" name="Grup 122"/>
          <p:cNvGrpSpPr/>
          <p:nvPr/>
        </p:nvGrpSpPr>
        <p:grpSpPr>
          <a:xfrm>
            <a:off x="3594873" y="3381151"/>
            <a:ext cx="5954486" cy="2166622"/>
            <a:chOff x="4383314" y="3788229"/>
            <a:chExt cx="5954486" cy="2166622"/>
          </a:xfrm>
        </p:grpSpPr>
        <p:grpSp>
          <p:nvGrpSpPr>
            <p:cNvPr id="124" name="Grup 123"/>
            <p:cNvGrpSpPr/>
            <p:nvPr/>
          </p:nvGrpSpPr>
          <p:grpSpPr>
            <a:xfrm>
              <a:off x="4383314" y="3788229"/>
              <a:ext cx="5954486" cy="2166622"/>
              <a:chOff x="4383314" y="3788229"/>
              <a:chExt cx="5954486" cy="2166622"/>
            </a:xfrm>
          </p:grpSpPr>
          <p:sp>
            <p:nvSpPr>
              <p:cNvPr id="147" name="Dikdörtgen 146"/>
              <p:cNvSpPr/>
              <p:nvPr/>
            </p:nvSpPr>
            <p:spPr>
              <a:xfrm>
                <a:off x="4383314" y="3788229"/>
                <a:ext cx="5954486" cy="216662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Metin kutusu 147"/>
              <p:cNvSpPr txBox="1"/>
              <p:nvPr/>
            </p:nvSpPr>
            <p:spPr>
              <a:xfrm>
                <a:off x="4383314" y="3788229"/>
                <a:ext cx="5954486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tr-TR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Yarn</a:t>
                </a:r>
                <a:r>
                  <a:rPr lang="tr-T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lang="tr-T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Manager</a:t>
                </a:r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5" name="Grup 124"/>
            <p:cNvGrpSpPr/>
            <p:nvPr/>
          </p:nvGrpSpPr>
          <p:grpSpPr>
            <a:xfrm>
              <a:off x="4635500" y="4283361"/>
              <a:ext cx="2197100" cy="1556955"/>
              <a:chOff x="4635500" y="4283361"/>
              <a:chExt cx="2197100" cy="1556955"/>
            </a:xfrm>
          </p:grpSpPr>
          <p:grpSp>
            <p:nvGrpSpPr>
              <p:cNvPr id="137" name="Grup 136"/>
              <p:cNvGrpSpPr/>
              <p:nvPr/>
            </p:nvGrpSpPr>
            <p:grpSpPr>
              <a:xfrm>
                <a:off x="4635500" y="4283361"/>
                <a:ext cx="2197100" cy="1556955"/>
                <a:chOff x="8140700" y="1376745"/>
                <a:chExt cx="2197100" cy="1556955"/>
              </a:xfrm>
            </p:grpSpPr>
            <p:grpSp>
              <p:nvGrpSpPr>
                <p:cNvPr id="141" name="Grup 140"/>
                <p:cNvGrpSpPr/>
                <p:nvPr/>
              </p:nvGrpSpPr>
              <p:grpSpPr>
                <a:xfrm>
                  <a:off x="8140700" y="1376745"/>
                  <a:ext cx="2197100" cy="1556955"/>
                  <a:chOff x="8140700" y="1376745"/>
                  <a:chExt cx="2197100" cy="1556955"/>
                </a:xfrm>
              </p:grpSpPr>
              <p:sp>
                <p:nvSpPr>
                  <p:cNvPr id="145" name="Dikdörtgen 144"/>
                  <p:cNvSpPr/>
                  <p:nvPr/>
                </p:nvSpPr>
                <p:spPr>
                  <a:xfrm>
                    <a:off x="8140700" y="1376745"/>
                    <a:ext cx="2197100" cy="155695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Metin kutusu 145"/>
                  <p:cNvSpPr txBox="1"/>
                  <p:nvPr/>
                </p:nvSpPr>
                <p:spPr>
                  <a:xfrm>
                    <a:off x="8140700" y="1382190"/>
                    <a:ext cx="2197100" cy="280079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YARN </a:t>
                    </a:r>
                    <a:r>
                      <a:rPr lang="tr-TR" sz="1200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Container</a:t>
                    </a:r>
                    <a:endPara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42" name="Grup 141"/>
                <p:cNvGrpSpPr/>
                <p:nvPr/>
              </p:nvGrpSpPr>
              <p:grpSpPr>
                <a:xfrm>
                  <a:off x="8220076" y="1717772"/>
                  <a:ext cx="2062162" cy="1144168"/>
                  <a:chOff x="8220076" y="1717772"/>
                  <a:chExt cx="2062162" cy="1144168"/>
                </a:xfrm>
              </p:grpSpPr>
              <p:sp>
                <p:nvSpPr>
                  <p:cNvPr id="143" name="Dikdörtgen 142"/>
                  <p:cNvSpPr/>
                  <p:nvPr/>
                </p:nvSpPr>
                <p:spPr>
                  <a:xfrm>
                    <a:off x="8220076" y="1717772"/>
                    <a:ext cx="2062162" cy="11441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Metin kutusu 143"/>
                  <p:cNvSpPr txBox="1"/>
                  <p:nvPr/>
                </p:nvSpPr>
                <p:spPr>
                  <a:xfrm>
                    <a:off x="8231982" y="1726998"/>
                    <a:ext cx="2040732" cy="338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600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Executor</a:t>
                    </a:r>
                    <a:endParaRPr lang="en-US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38" name="Metin kutusu 137"/>
              <p:cNvSpPr txBox="1"/>
              <p:nvPr/>
            </p:nvSpPr>
            <p:spPr>
              <a:xfrm>
                <a:off x="4938444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Metin kutusu 138"/>
              <p:cNvSpPr txBox="1"/>
              <p:nvPr/>
            </p:nvSpPr>
            <p:spPr>
              <a:xfrm>
                <a:off x="5857741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Metin kutusu 139"/>
              <p:cNvSpPr txBox="1"/>
              <p:nvPr/>
            </p:nvSpPr>
            <p:spPr>
              <a:xfrm>
                <a:off x="4938443" y="4997342"/>
                <a:ext cx="1633673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Cache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6" name="Grup 125"/>
            <p:cNvGrpSpPr/>
            <p:nvPr/>
          </p:nvGrpSpPr>
          <p:grpSpPr>
            <a:xfrm>
              <a:off x="7486650" y="4251162"/>
              <a:ext cx="2197100" cy="1556955"/>
              <a:chOff x="4635500" y="4283361"/>
              <a:chExt cx="2197100" cy="1556955"/>
            </a:xfrm>
          </p:grpSpPr>
          <p:grpSp>
            <p:nvGrpSpPr>
              <p:cNvPr id="127" name="Grup 126"/>
              <p:cNvGrpSpPr/>
              <p:nvPr/>
            </p:nvGrpSpPr>
            <p:grpSpPr>
              <a:xfrm>
                <a:off x="4635500" y="4283361"/>
                <a:ext cx="2197100" cy="1556955"/>
                <a:chOff x="8140700" y="1376745"/>
                <a:chExt cx="2197100" cy="1556955"/>
              </a:xfrm>
            </p:grpSpPr>
            <p:grpSp>
              <p:nvGrpSpPr>
                <p:cNvPr id="131" name="Grup 130"/>
                <p:cNvGrpSpPr/>
                <p:nvPr/>
              </p:nvGrpSpPr>
              <p:grpSpPr>
                <a:xfrm>
                  <a:off x="8140700" y="1376745"/>
                  <a:ext cx="2197100" cy="1556955"/>
                  <a:chOff x="8140700" y="1376745"/>
                  <a:chExt cx="2197100" cy="1556955"/>
                </a:xfrm>
              </p:grpSpPr>
              <p:sp>
                <p:nvSpPr>
                  <p:cNvPr id="135" name="Dikdörtgen 134"/>
                  <p:cNvSpPr/>
                  <p:nvPr/>
                </p:nvSpPr>
                <p:spPr>
                  <a:xfrm>
                    <a:off x="8140700" y="1376745"/>
                    <a:ext cx="2197100" cy="155695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Metin kutusu 135"/>
                  <p:cNvSpPr txBox="1"/>
                  <p:nvPr/>
                </p:nvSpPr>
                <p:spPr>
                  <a:xfrm>
                    <a:off x="8140700" y="1382190"/>
                    <a:ext cx="2197100" cy="280079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YARN </a:t>
                    </a:r>
                    <a:r>
                      <a:rPr lang="tr-TR" sz="1200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Container</a:t>
                    </a:r>
                    <a:endPara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2" name="Grup 131"/>
                <p:cNvGrpSpPr/>
                <p:nvPr/>
              </p:nvGrpSpPr>
              <p:grpSpPr>
                <a:xfrm>
                  <a:off x="8220076" y="1717772"/>
                  <a:ext cx="2062162" cy="1144168"/>
                  <a:chOff x="8220076" y="1717772"/>
                  <a:chExt cx="2062162" cy="1144168"/>
                </a:xfrm>
              </p:grpSpPr>
              <p:sp>
                <p:nvSpPr>
                  <p:cNvPr id="133" name="Dikdörtgen 132"/>
                  <p:cNvSpPr/>
                  <p:nvPr/>
                </p:nvSpPr>
                <p:spPr>
                  <a:xfrm>
                    <a:off x="8220076" y="1717772"/>
                    <a:ext cx="2062162" cy="11441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Metin kutusu 133"/>
                  <p:cNvSpPr txBox="1"/>
                  <p:nvPr/>
                </p:nvSpPr>
                <p:spPr>
                  <a:xfrm>
                    <a:off x="8231982" y="1726998"/>
                    <a:ext cx="2040732" cy="338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600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Executor</a:t>
                    </a:r>
                    <a:endParaRPr lang="en-US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28" name="Metin kutusu 127"/>
              <p:cNvSpPr txBox="1"/>
              <p:nvPr/>
            </p:nvSpPr>
            <p:spPr>
              <a:xfrm>
                <a:off x="4938444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Metin kutusu 128"/>
              <p:cNvSpPr txBox="1"/>
              <p:nvPr/>
            </p:nvSpPr>
            <p:spPr>
              <a:xfrm>
                <a:off x="5857741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Metin kutusu 129"/>
              <p:cNvSpPr txBox="1"/>
              <p:nvPr/>
            </p:nvSpPr>
            <p:spPr>
              <a:xfrm>
                <a:off x="4938443" y="4997342"/>
                <a:ext cx="1633673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Cache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Grup 35"/>
          <p:cNvGrpSpPr/>
          <p:nvPr/>
        </p:nvGrpSpPr>
        <p:grpSpPr>
          <a:xfrm>
            <a:off x="4383314" y="3788229"/>
            <a:ext cx="5954486" cy="2166622"/>
            <a:chOff x="4383314" y="3788229"/>
            <a:chExt cx="5954486" cy="2166622"/>
          </a:xfrm>
        </p:grpSpPr>
        <p:grpSp>
          <p:nvGrpSpPr>
            <p:cNvPr id="33" name="Grup 32"/>
            <p:cNvGrpSpPr/>
            <p:nvPr/>
          </p:nvGrpSpPr>
          <p:grpSpPr>
            <a:xfrm>
              <a:off x="4383314" y="3788229"/>
              <a:ext cx="5954486" cy="2166622"/>
              <a:chOff x="4383314" y="3788229"/>
              <a:chExt cx="5954486" cy="2166622"/>
            </a:xfrm>
          </p:grpSpPr>
          <p:sp>
            <p:nvSpPr>
              <p:cNvPr id="30" name="Dikdörtgen 29"/>
              <p:cNvSpPr/>
              <p:nvPr/>
            </p:nvSpPr>
            <p:spPr>
              <a:xfrm>
                <a:off x="4383314" y="3788229"/>
                <a:ext cx="5954486" cy="216662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Metin kutusu 81"/>
              <p:cNvSpPr txBox="1"/>
              <p:nvPr/>
            </p:nvSpPr>
            <p:spPr>
              <a:xfrm>
                <a:off x="4383314" y="3788229"/>
                <a:ext cx="5954486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tr-TR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Yarn</a:t>
                </a:r>
                <a:r>
                  <a:rPr lang="tr-T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lang="tr-T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Manager</a:t>
                </a:r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up 30"/>
            <p:cNvGrpSpPr/>
            <p:nvPr/>
          </p:nvGrpSpPr>
          <p:grpSpPr>
            <a:xfrm>
              <a:off x="4635500" y="4283361"/>
              <a:ext cx="2197100" cy="1556955"/>
              <a:chOff x="4635500" y="4283361"/>
              <a:chExt cx="2197100" cy="1556955"/>
            </a:xfrm>
          </p:grpSpPr>
          <p:grpSp>
            <p:nvGrpSpPr>
              <p:cNvPr id="83" name="Grup 82"/>
              <p:cNvGrpSpPr/>
              <p:nvPr/>
            </p:nvGrpSpPr>
            <p:grpSpPr>
              <a:xfrm>
                <a:off x="4635500" y="4283361"/>
                <a:ext cx="2197100" cy="1556955"/>
                <a:chOff x="8140700" y="1376745"/>
                <a:chExt cx="2197100" cy="1556955"/>
              </a:xfrm>
            </p:grpSpPr>
            <p:grpSp>
              <p:nvGrpSpPr>
                <p:cNvPr id="84" name="Grup 83"/>
                <p:cNvGrpSpPr/>
                <p:nvPr/>
              </p:nvGrpSpPr>
              <p:grpSpPr>
                <a:xfrm>
                  <a:off x="8140700" y="1376745"/>
                  <a:ext cx="2197100" cy="1556955"/>
                  <a:chOff x="8140700" y="1376745"/>
                  <a:chExt cx="2197100" cy="1556955"/>
                </a:xfrm>
              </p:grpSpPr>
              <p:sp>
                <p:nvSpPr>
                  <p:cNvPr id="95" name="Dikdörtgen 94"/>
                  <p:cNvSpPr/>
                  <p:nvPr/>
                </p:nvSpPr>
                <p:spPr>
                  <a:xfrm>
                    <a:off x="8140700" y="1376745"/>
                    <a:ext cx="2197100" cy="155695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Metin kutusu 95"/>
                  <p:cNvSpPr txBox="1"/>
                  <p:nvPr/>
                </p:nvSpPr>
                <p:spPr>
                  <a:xfrm>
                    <a:off x="8140700" y="1382190"/>
                    <a:ext cx="2197100" cy="280079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YARN </a:t>
                    </a:r>
                    <a:r>
                      <a:rPr lang="tr-TR" sz="1200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Container</a:t>
                    </a:r>
                    <a:endPara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5" name="Grup 84"/>
                <p:cNvGrpSpPr/>
                <p:nvPr/>
              </p:nvGrpSpPr>
              <p:grpSpPr>
                <a:xfrm>
                  <a:off x="8220076" y="1717772"/>
                  <a:ext cx="2062162" cy="1144168"/>
                  <a:chOff x="8220076" y="1717772"/>
                  <a:chExt cx="2062162" cy="1144168"/>
                </a:xfrm>
              </p:grpSpPr>
              <p:sp>
                <p:nvSpPr>
                  <p:cNvPr id="86" name="Dikdörtgen 85"/>
                  <p:cNvSpPr/>
                  <p:nvPr/>
                </p:nvSpPr>
                <p:spPr>
                  <a:xfrm>
                    <a:off x="8220076" y="1717772"/>
                    <a:ext cx="2062162" cy="11441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Metin kutusu 86"/>
                  <p:cNvSpPr txBox="1"/>
                  <p:nvPr/>
                </p:nvSpPr>
                <p:spPr>
                  <a:xfrm>
                    <a:off x="8231982" y="1726998"/>
                    <a:ext cx="2040732" cy="338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600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Executor</a:t>
                    </a:r>
                    <a:endParaRPr lang="en-US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09" name="Metin kutusu 108"/>
              <p:cNvSpPr txBox="1"/>
              <p:nvPr/>
            </p:nvSpPr>
            <p:spPr>
              <a:xfrm>
                <a:off x="4938444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Metin kutusu 109"/>
              <p:cNvSpPr txBox="1"/>
              <p:nvPr/>
            </p:nvSpPr>
            <p:spPr>
              <a:xfrm>
                <a:off x="5857741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Metin kutusu 110"/>
              <p:cNvSpPr txBox="1"/>
              <p:nvPr/>
            </p:nvSpPr>
            <p:spPr>
              <a:xfrm>
                <a:off x="4938443" y="4997342"/>
                <a:ext cx="1633673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Cache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" name="Grup 111"/>
            <p:cNvGrpSpPr/>
            <p:nvPr/>
          </p:nvGrpSpPr>
          <p:grpSpPr>
            <a:xfrm>
              <a:off x="7486650" y="4251162"/>
              <a:ext cx="2197100" cy="1556955"/>
              <a:chOff x="4635500" y="4283361"/>
              <a:chExt cx="2197100" cy="1556955"/>
            </a:xfrm>
          </p:grpSpPr>
          <p:grpSp>
            <p:nvGrpSpPr>
              <p:cNvPr id="113" name="Grup 112"/>
              <p:cNvGrpSpPr/>
              <p:nvPr/>
            </p:nvGrpSpPr>
            <p:grpSpPr>
              <a:xfrm>
                <a:off x="4635500" y="4283361"/>
                <a:ext cx="2197100" cy="1556955"/>
                <a:chOff x="8140700" y="1376745"/>
                <a:chExt cx="2197100" cy="1556955"/>
              </a:xfrm>
            </p:grpSpPr>
            <p:grpSp>
              <p:nvGrpSpPr>
                <p:cNvPr id="117" name="Grup 116"/>
                <p:cNvGrpSpPr/>
                <p:nvPr/>
              </p:nvGrpSpPr>
              <p:grpSpPr>
                <a:xfrm>
                  <a:off x="8140700" y="1376745"/>
                  <a:ext cx="2197100" cy="1556955"/>
                  <a:chOff x="8140700" y="1376745"/>
                  <a:chExt cx="2197100" cy="1556955"/>
                </a:xfrm>
              </p:grpSpPr>
              <p:sp>
                <p:nvSpPr>
                  <p:cNvPr id="121" name="Dikdörtgen 120"/>
                  <p:cNvSpPr/>
                  <p:nvPr/>
                </p:nvSpPr>
                <p:spPr>
                  <a:xfrm>
                    <a:off x="8140700" y="1376745"/>
                    <a:ext cx="2197100" cy="155695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Metin kutusu 121"/>
                  <p:cNvSpPr txBox="1"/>
                  <p:nvPr/>
                </p:nvSpPr>
                <p:spPr>
                  <a:xfrm>
                    <a:off x="8140700" y="1382190"/>
                    <a:ext cx="2197100" cy="280079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YARN </a:t>
                    </a:r>
                    <a:r>
                      <a:rPr lang="tr-TR" sz="1200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Container</a:t>
                    </a:r>
                    <a:endPara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8" name="Grup 117"/>
                <p:cNvGrpSpPr/>
                <p:nvPr/>
              </p:nvGrpSpPr>
              <p:grpSpPr>
                <a:xfrm>
                  <a:off x="8220076" y="1717772"/>
                  <a:ext cx="2062162" cy="1144168"/>
                  <a:chOff x="8220076" y="1717772"/>
                  <a:chExt cx="2062162" cy="1144168"/>
                </a:xfrm>
              </p:grpSpPr>
              <p:sp>
                <p:nvSpPr>
                  <p:cNvPr id="119" name="Dikdörtgen 118"/>
                  <p:cNvSpPr/>
                  <p:nvPr/>
                </p:nvSpPr>
                <p:spPr>
                  <a:xfrm>
                    <a:off x="8220076" y="1717772"/>
                    <a:ext cx="2062162" cy="11441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Metin kutusu 119"/>
                  <p:cNvSpPr txBox="1"/>
                  <p:nvPr/>
                </p:nvSpPr>
                <p:spPr>
                  <a:xfrm>
                    <a:off x="8231982" y="1726998"/>
                    <a:ext cx="2040732" cy="338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600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Executor</a:t>
                    </a:r>
                    <a:endParaRPr lang="en-US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14" name="Metin kutusu 113"/>
              <p:cNvSpPr txBox="1"/>
              <p:nvPr/>
            </p:nvSpPr>
            <p:spPr>
              <a:xfrm>
                <a:off x="4938444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Metin kutusu 114"/>
              <p:cNvSpPr txBox="1"/>
              <p:nvPr/>
            </p:nvSpPr>
            <p:spPr>
              <a:xfrm>
                <a:off x="5857741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Metin kutusu 115"/>
              <p:cNvSpPr txBox="1"/>
              <p:nvPr/>
            </p:nvSpPr>
            <p:spPr>
              <a:xfrm>
                <a:off x="4938443" y="4997342"/>
                <a:ext cx="1633673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Cache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49" name="Düz Ok Bağlayıcısı 148"/>
          <p:cNvCxnSpPr>
            <a:stCxn id="23" idx="3"/>
            <a:endCxn id="21" idx="1"/>
          </p:cNvCxnSpPr>
          <p:nvPr/>
        </p:nvCxnSpPr>
        <p:spPr>
          <a:xfrm>
            <a:off x="7155638" y="1933901"/>
            <a:ext cx="985062" cy="5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Düz Ok Bağlayıcısı 44"/>
          <p:cNvCxnSpPr>
            <a:stCxn id="21" idx="2"/>
            <a:endCxn id="148" idx="0"/>
          </p:cNvCxnSpPr>
          <p:nvPr/>
        </p:nvCxnSpPr>
        <p:spPr>
          <a:xfrm flipH="1">
            <a:off x="6572116" y="2717800"/>
            <a:ext cx="2667134" cy="663351"/>
          </a:xfrm>
          <a:prstGeom prst="straightConnector1">
            <a:avLst/>
          </a:prstGeom>
          <a:ln w="28575">
            <a:solidFill>
              <a:srgbClr val="ED7D3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Düz Ok Bağlayıcısı 149"/>
          <p:cNvCxnSpPr/>
          <p:nvPr/>
        </p:nvCxnSpPr>
        <p:spPr>
          <a:xfrm flipH="1">
            <a:off x="6572116" y="2702948"/>
            <a:ext cx="2493962" cy="1047177"/>
          </a:xfrm>
          <a:prstGeom prst="straightConnector1">
            <a:avLst/>
          </a:prstGeom>
          <a:ln w="28575">
            <a:solidFill>
              <a:srgbClr val="ED7D3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Resim 97">
            <a:extLst>
              <a:ext uri="{FF2B5EF4-FFF2-40B4-BE49-F238E27FC236}">
                <a16:creationId xmlns:a16="http://schemas.microsoft.com/office/drawing/2014/main" id="{414E8DCC-A5D4-4BB7-A829-0D1D62B30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8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357892"/>
            <a:ext cx="9936809" cy="675975"/>
          </a:xfrm>
        </p:spPr>
        <p:txBody>
          <a:bodyPr>
            <a:normAutofit fontScale="90000"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"BÜTÜNLEŞİK" bir hesaplama motorundan kasıt?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295611"/>
            <a:ext cx="4965416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Büyük veri uygulamaları için her türlü ihtiyacı karşılayacak şekilde tasarlanmış ve geliştirilmiş olmasıdır.</a:t>
            </a:r>
          </a:p>
        </p:txBody>
      </p:sp>
      <p:sp>
        <p:nvSpPr>
          <p:cNvPr id="13" name="Dikdörtgen 12"/>
          <p:cNvSpPr/>
          <p:nvPr/>
        </p:nvSpPr>
        <p:spPr>
          <a:xfrm>
            <a:off x="857314" y="3127015"/>
            <a:ext cx="5877002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tr-TR" sz="2400" dirty="0">
                <a:solidFill>
                  <a:srgbClr val="00B050"/>
                </a:solidFill>
                <a:latin typeface="Consolas" panose="020B0609020204030204" pitchFamily="49" charset="0"/>
              </a:rPr>
              <a:t>Veri okuma/yazma, programlama,  SQL, makine öğrenmesi,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streaming</a:t>
            </a:r>
            <a:r>
              <a:rPr lang="tr-TR" sz="24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graf</a:t>
            </a:r>
            <a:r>
              <a:rPr lang="tr-TR" sz="2400" dirty="0">
                <a:solidFill>
                  <a:srgbClr val="00B050"/>
                </a:solidFill>
                <a:latin typeface="Consolas" panose="020B0609020204030204" pitchFamily="49" charset="0"/>
              </a:rPr>
              <a:t> analizi,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python</a:t>
            </a:r>
            <a:r>
              <a:rPr lang="tr-TR" sz="24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scala</a:t>
            </a:r>
            <a:r>
              <a:rPr lang="tr-TR" sz="24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java</a:t>
            </a:r>
            <a:r>
              <a:rPr lang="tr-TR" sz="2400" dirty="0">
                <a:solidFill>
                  <a:srgbClr val="00B050"/>
                </a:solidFill>
                <a:latin typeface="Consolas" panose="020B0609020204030204" pitchFamily="49" charset="0"/>
              </a:rPr>
              <a:t>, R … hepsi aynı motor ve birbiriyle uyumlu API setleri içindedir.</a:t>
            </a:r>
          </a:p>
        </p:txBody>
      </p:sp>
      <p:pic>
        <p:nvPicPr>
          <p:cNvPr id="14" name="Resi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440" y="1630646"/>
            <a:ext cx="4993525" cy="4083594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B01BFB64-8ADE-4A93-A164-F7E576386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1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50730" y="248145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Büyük Veri Analitiği ve Spark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295611"/>
            <a:ext cx="4965416" cy="1290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En büyük iddiası gerçek dünyanın büyük veri analitiği problemlerine çözüm olmaktır.</a:t>
            </a:r>
          </a:p>
        </p:txBody>
      </p:sp>
      <p:sp>
        <p:nvSpPr>
          <p:cNvPr id="13" name="Dikdörtgen 12"/>
          <p:cNvSpPr/>
          <p:nvPr/>
        </p:nvSpPr>
        <p:spPr>
          <a:xfrm>
            <a:off x="857314" y="3127015"/>
            <a:ext cx="5877002" cy="2208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tr-TR" sz="2400" dirty="0">
                <a:solidFill>
                  <a:srgbClr val="00B0F0"/>
                </a:solidFill>
                <a:latin typeface="Consolas" panose="020B0609020204030204" pitchFamily="49" charset="0"/>
              </a:rPr>
              <a:t>İnteraktif veri analizi,</a:t>
            </a:r>
          </a:p>
          <a:p>
            <a:pPr>
              <a:lnSpc>
                <a:spcPts val="3300"/>
              </a:lnSpc>
            </a:pPr>
            <a:endParaRPr lang="tr-TR" sz="24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lnSpc>
                <a:spcPts val="3300"/>
              </a:lnSpc>
            </a:pPr>
            <a:r>
              <a:rPr lang="tr-TR" sz="2400" dirty="0">
                <a:solidFill>
                  <a:srgbClr val="0070C0"/>
                </a:solidFill>
                <a:latin typeface="Consolas" panose="020B0609020204030204" pitchFamily="49" charset="0"/>
              </a:rPr>
              <a:t>IDE ile canlı ortamda uzun soluklu uygulama, ETL, veri analizi uygulamaları geliştirme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23" y="837420"/>
            <a:ext cx="4771697" cy="2191999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705" y="2927773"/>
            <a:ext cx="2402371" cy="2023241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163" y="2840473"/>
            <a:ext cx="1757617" cy="1757617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995" y="4891220"/>
            <a:ext cx="3983419" cy="936103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A51C20FE-7C81-4A71-84EA-9EEFB9AE96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41519" y="319889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 bir hesaplama motorudur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04" y="1279617"/>
            <a:ext cx="3320219" cy="144457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90" y="1185281"/>
            <a:ext cx="2400543" cy="134949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36" y="3010319"/>
            <a:ext cx="4065785" cy="1038073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4" t="26135" r="6521" b="27874"/>
          <a:stretch/>
        </p:blipFill>
        <p:spPr>
          <a:xfrm>
            <a:off x="1030689" y="4587943"/>
            <a:ext cx="4479121" cy="1342608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537" y="2668187"/>
            <a:ext cx="2075965" cy="1556974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6972502" y="1802565"/>
            <a:ext cx="4757634" cy="2768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tr-T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Bütünleşiktir, bir çok aracı barındırır ama sınırlarını da iyi çizer. </a:t>
            </a:r>
            <a:r>
              <a:rPr lang="tr-T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Veri depolamaz</a:t>
            </a:r>
            <a:r>
              <a:rPr lang="tr-T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 Veriyi olduğu yerde analiz eder. Gerektiği kadarını Spark Cluster belleğine çeker.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77C7FEAF-0EB6-41F9-B990-D67CA8EAE2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0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357892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 Kütüphaneleri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295611"/>
            <a:ext cx="971059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Bir çok farklı ihtiyaca birbiriyle uyumlu </a:t>
            </a:r>
            <a:r>
              <a:rPr lang="tr-TR" sz="2800" dirty="0" err="1">
                <a:solidFill>
                  <a:srgbClr val="404041"/>
                </a:solidFill>
                <a:latin typeface="Roboto"/>
              </a:rPr>
              <a:t>API’ler</a:t>
            </a:r>
            <a:endParaRPr lang="tr-TR" sz="2800" dirty="0">
              <a:solidFill>
                <a:srgbClr val="404041"/>
              </a:solidFill>
              <a:latin typeface="Roboto"/>
            </a:endParaRPr>
          </a:p>
          <a:p>
            <a:pPr>
              <a:spcAft>
                <a:spcPts val="600"/>
              </a:spcAft>
            </a:pPr>
            <a:endParaRPr lang="tr-TR" sz="28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Spark çekirdeğini oluşturan veri işleme motoru başlangıçtan beri çok değişmemiştir. Ancak etrafında geliştirilen </a:t>
            </a:r>
            <a:r>
              <a:rPr lang="tr-TR" sz="2800" dirty="0" err="1">
                <a:solidFill>
                  <a:srgbClr val="404041"/>
                </a:solidFill>
                <a:latin typeface="Roboto"/>
              </a:rPr>
              <a:t>API’ler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gittikçe zenginleşmektedir.</a:t>
            </a:r>
          </a:p>
          <a:p>
            <a:pPr>
              <a:spcAft>
                <a:spcPts val="600"/>
              </a:spcAft>
            </a:pPr>
            <a:endParaRPr lang="tr-TR" sz="28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Spark SQL, </a:t>
            </a:r>
            <a:r>
              <a:rPr lang="tr-TR" sz="2800" dirty="0" err="1">
                <a:solidFill>
                  <a:srgbClr val="404041"/>
                </a:solidFill>
                <a:latin typeface="Roboto"/>
              </a:rPr>
              <a:t>Mllib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, GraphX, </a:t>
            </a:r>
            <a:r>
              <a:rPr lang="tr-TR" sz="2800" dirty="0" err="1">
                <a:solidFill>
                  <a:srgbClr val="404041"/>
                </a:solidFill>
                <a:latin typeface="Roboto"/>
              </a:rPr>
              <a:t>Streaming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, Spark </a:t>
            </a:r>
            <a:r>
              <a:rPr lang="tr-TR" sz="2800" dirty="0" err="1">
                <a:solidFill>
                  <a:srgbClr val="404041"/>
                </a:solidFill>
                <a:latin typeface="Roboto"/>
              </a:rPr>
              <a:t>Core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ve sayısız veri tabanı bağlantı </a:t>
            </a:r>
            <a:r>
              <a:rPr lang="tr-TR" sz="2800" dirty="0" err="1">
                <a:solidFill>
                  <a:srgbClr val="404041"/>
                </a:solidFill>
                <a:latin typeface="Roboto"/>
              </a:rPr>
              <a:t>konnektörü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.</a:t>
            </a:r>
            <a:endParaRPr lang="tr-TR" sz="1200" dirty="0">
              <a:solidFill>
                <a:srgbClr val="404041"/>
              </a:solidFill>
              <a:latin typeface="Roboto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0B261FF8-EE4F-4421-9737-21B128A6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9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177449" y="2476808"/>
            <a:ext cx="3884548" cy="862724"/>
          </a:xfrm>
        </p:spPr>
        <p:txBody>
          <a:bodyPr>
            <a:normAutofit fontScale="90000"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Niçin Spark gibi bir şeye ihtiyaç var?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5" r="17258"/>
          <a:stretch/>
        </p:blipFill>
        <p:spPr>
          <a:xfrm>
            <a:off x="565964" y="416780"/>
            <a:ext cx="9107518" cy="530298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5" y="899043"/>
            <a:ext cx="11369742" cy="4338454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CA2F796C-FBA1-43CA-9688-3145CD3DB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2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54" y="3243164"/>
            <a:ext cx="2090738" cy="2014538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1122729" y="1162267"/>
            <a:ext cx="2839239" cy="191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Ortalama 100 MB/s hız ile</a:t>
            </a:r>
          </a:p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10 sn. 	-&gt; 1 </a:t>
            </a:r>
            <a:r>
              <a:rPr lang="tr-TR" dirty="0" err="1">
                <a:latin typeface="Roboto"/>
              </a:rPr>
              <a:t>Gb</a:t>
            </a:r>
            <a:endParaRPr lang="tr-TR" dirty="0">
              <a:latin typeface="Roboto"/>
            </a:endParaRPr>
          </a:p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1 dk. 	-&gt; 6 </a:t>
            </a:r>
            <a:r>
              <a:rPr lang="tr-TR" dirty="0" err="1">
                <a:latin typeface="Roboto"/>
              </a:rPr>
              <a:t>Gb</a:t>
            </a:r>
            <a:endParaRPr lang="tr-TR" dirty="0">
              <a:latin typeface="Roboto"/>
            </a:endParaRPr>
          </a:p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10 dk. 	-&gt; 60 </a:t>
            </a:r>
            <a:r>
              <a:rPr lang="tr-TR" dirty="0" err="1">
                <a:latin typeface="Roboto"/>
              </a:rPr>
              <a:t>Gb</a:t>
            </a:r>
            <a:endParaRPr lang="tr-TR" dirty="0">
              <a:latin typeface="Roboto"/>
            </a:endParaRPr>
          </a:p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1 saat 	-&gt; 360 </a:t>
            </a:r>
            <a:r>
              <a:rPr lang="tr-TR" dirty="0" err="1">
                <a:latin typeface="Roboto"/>
              </a:rPr>
              <a:t>Gb</a:t>
            </a:r>
            <a:endParaRPr lang="tr-TR" dirty="0">
              <a:latin typeface="Roboto"/>
            </a:endParaRPr>
          </a:p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3 saat 	</a:t>
            </a:r>
            <a:r>
              <a:rPr lang="en-US" dirty="0">
                <a:latin typeface="Roboto"/>
              </a:rPr>
              <a:t> ~</a:t>
            </a:r>
            <a:r>
              <a:rPr lang="tr-TR" dirty="0">
                <a:latin typeface="Roboto"/>
              </a:rPr>
              <a:t> 1 </a:t>
            </a:r>
            <a:r>
              <a:rPr lang="tr-TR" dirty="0" err="1">
                <a:latin typeface="Roboto"/>
              </a:rPr>
              <a:t>Tb</a:t>
            </a:r>
            <a:endParaRPr lang="en-US" dirty="0">
              <a:latin typeface="Roboto"/>
            </a:endParaRPr>
          </a:p>
        </p:txBody>
      </p:sp>
      <p:pic>
        <p:nvPicPr>
          <p:cNvPr id="14" name="Resi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40" y="3381754"/>
            <a:ext cx="2090738" cy="2014538"/>
          </a:xfrm>
          <a:prstGeom prst="rect">
            <a:avLst/>
          </a:prstGeom>
        </p:spPr>
      </p:pic>
      <p:sp>
        <p:nvSpPr>
          <p:cNvPr id="16" name="Dikdörtgen 15"/>
          <p:cNvSpPr/>
          <p:nvPr/>
        </p:nvSpPr>
        <p:spPr>
          <a:xfrm>
            <a:off x="3270250" y="1105334"/>
            <a:ext cx="283923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Ortalama 200 MB/s hız ile</a:t>
            </a:r>
          </a:p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5 sn. 	-&gt; 1 </a:t>
            </a:r>
            <a:r>
              <a:rPr lang="tr-TR" dirty="0" err="1">
                <a:latin typeface="Roboto"/>
              </a:rPr>
              <a:t>Gb</a:t>
            </a:r>
            <a:endParaRPr lang="tr-TR" dirty="0">
              <a:latin typeface="Roboto"/>
            </a:endParaRPr>
          </a:p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30 sn. 	-&gt; 6 </a:t>
            </a:r>
            <a:r>
              <a:rPr lang="tr-TR" dirty="0" err="1">
                <a:latin typeface="Roboto"/>
              </a:rPr>
              <a:t>Gb</a:t>
            </a:r>
            <a:endParaRPr lang="tr-TR" dirty="0">
              <a:latin typeface="Roboto"/>
            </a:endParaRPr>
          </a:p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5 dk. 	-&gt; 60 </a:t>
            </a:r>
            <a:r>
              <a:rPr lang="tr-TR" dirty="0" err="1">
                <a:latin typeface="Roboto"/>
              </a:rPr>
              <a:t>Gb</a:t>
            </a:r>
            <a:endParaRPr lang="tr-TR" dirty="0">
              <a:latin typeface="Roboto"/>
            </a:endParaRPr>
          </a:p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30 </a:t>
            </a:r>
            <a:r>
              <a:rPr lang="tr-TR" dirty="0" err="1">
                <a:latin typeface="Roboto"/>
              </a:rPr>
              <a:t>dk</a:t>
            </a:r>
            <a:r>
              <a:rPr lang="tr-TR" dirty="0">
                <a:latin typeface="Roboto"/>
              </a:rPr>
              <a:t>	-&gt; 360 </a:t>
            </a:r>
            <a:r>
              <a:rPr lang="tr-TR" dirty="0" err="1">
                <a:latin typeface="Roboto"/>
              </a:rPr>
              <a:t>Gb</a:t>
            </a:r>
            <a:endParaRPr lang="tr-TR" dirty="0">
              <a:latin typeface="Roboto"/>
            </a:endParaRPr>
          </a:p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1,5 saat 	</a:t>
            </a:r>
            <a:r>
              <a:rPr lang="en-US" dirty="0">
                <a:latin typeface="Roboto"/>
              </a:rPr>
              <a:t> ~</a:t>
            </a:r>
            <a:r>
              <a:rPr lang="tr-TR" dirty="0">
                <a:latin typeface="Roboto"/>
              </a:rPr>
              <a:t> 1 </a:t>
            </a:r>
            <a:r>
              <a:rPr lang="tr-TR" dirty="0" err="1">
                <a:latin typeface="Roboto"/>
              </a:rPr>
              <a:t>Tb</a:t>
            </a:r>
            <a:endParaRPr lang="en-US" dirty="0">
              <a:latin typeface="Roboto"/>
            </a:endParaRPr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26" y="3455327"/>
            <a:ext cx="2090738" cy="2014538"/>
          </a:xfrm>
          <a:prstGeom prst="rect">
            <a:avLst/>
          </a:prstGeom>
        </p:spPr>
      </p:pic>
      <p:sp>
        <p:nvSpPr>
          <p:cNvPr id="19" name="Dikdörtgen 18"/>
          <p:cNvSpPr/>
          <p:nvPr/>
        </p:nvSpPr>
        <p:spPr>
          <a:xfrm>
            <a:off x="5888772" y="1158390"/>
            <a:ext cx="283923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Ortalama 400 MB/s hız ile</a:t>
            </a:r>
          </a:p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1,25 sn. 	-&gt; 1 </a:t>
            </a:r>
            <a:r>
              <a:rPr lang="tr-TR" dirty="0" err="1">
                <a:latin typeface="Roboto"/>
              </a:rPr>
              <a:t>Gb</a:t>
            </a:r>
            <a:endParaRPr lang="tr-TR" dirty="0">
              <a:latin typeface="Roboto"/>
            </a:endParaRPr>
          </a:p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7,5 sn. 	-&gt; 6 </a:t>
            </a:r>
            <a:r>
              <a:rPr lang="tr-TR" dirty="0" err="1">
                <a:latin typeface="Roboto"/>
              </a:rPr>
              <a:t>Gb</a:t>
            </a:r>
            <a:endParaRPr lang="tr-TR" dirty="0">
              <a:latin typeface="Roboto"/>
            </a:endParaRPr>
          </a:p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1,25 dk. 	-&gt; 60 </a:t>
            </a:r>
            <a:r>
              <a:rPr lang="tr-TR" dirty="0" err="1">
                <a:latin typeface="Roboto"/>
              </a:rPr>
              <a:t>Gb</a:t>
            </a:r>
            <a:endParaRPr lang="tr-TR" dirty="0">
              <a:latin typeface="Roboto"/>
            </a:endParaRPr>
          </a:p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7,5 </a:t>
            </a:r>
            <a:r>
              <a:rPr lang="tr-TR" dirty="0" err="1">
                <a:latin typeface="Roboto"/>
              </a:rPr>
              <a:t>dk</a:t>
            </a:r>
            <a:r>
              <a:rPr lang="tr-TR" dirty="0">
                <a:latin typeface="Roboto"/>
              </a:rPr>
              <a:t>	-&gt; 360 </a:t>
            </a:r>
            <a:r>
              <a:rPr lang="tr-TR" dirty="0" err="1">
                <a:latin typeface="Roboto"/>
              </a:rPr>
              <a:t>Gb</a:t>
            </a:r>
            <a:endParaRPr lang="tr-TR" dirty="0">
              <a:latin typeface="Roboto"/>
            </a:endParaRPr>
          </a:p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22 </a:t>
            </a:r>
            <a:r>
              <a:rPr lang="tr-TR" dirty="0" err="1">
                <a:latin typeface="Roboto"/>
              </a:rPr>
              <a:t>dk</a:t>
            </a:r>
            <a:r>
              <a:rPr lang="tr-TR" dirty="0">
                <a:latin typeface="Roboto"/>
              </a:rPr>
              <a:t> 	</a:t>
            </a:r>
            <a:r>
              <a:rPr lang="en-US" dirty="0">
                <a:latin typeface="Roboto"/>
              </a:rPr>
              <a:t> ~</a:t>
            </a:r>
            <a:r>
              <a:rPr lang="tr-TR" dirty="0">
                <a:latin typeface="Roboto"/>
              </a:rPr>
              <a:t> 1 </a:t>
            </a:r>
            <a:r>
              <a:rPr lang="tr-TR" dirty="0" err="1">
                <a:latin typeface="Roboto"/>
              </a:rPr>
              <a:t>Tb</a:t>
            </a:r>
            <a:endParaRPr lang="en-US" dirty="0">
              <a:latin typeface="Roboto"/>
            </a:endParaRPr>
          </a:p>
        </p:txBody>
      </p:sp>
      <p:pic>
        <p:nvPicPr>
          <p:cNvPr id="20" name="Resim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012" y="3455327"/>
            <a:ext cx="2090738" cy="2014538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65EF0C81-0CA3-4F08-82AE-22DA3658D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1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7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8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8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9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0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6" grpId="0" build="allAtOnce"/>
      <p:bldP spid="19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Resi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54" y="3243164"/>
            <a:ext cx="2090738" cy="2014538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40" y="3381754"/>
            <a:ext cx="2090738" cy="2014538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26" y="3455327"/>
            <a:ext cx="2090738" cy="2014538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012" y="3455327"/>
            <a:ext cx="2090738" cy="2014538"/>
          </a:xfrm>
          <a:prstGeom prst="rect">
            <a:avLst/>
          </a:prstGeom>
        </p:spPr>
      </p:pic>
      <p:grpSp>
        <p:nvGrpSpPr>
          <p:cNvPr id="9" name="Grup 8"/>
          <p:cNvGrpSpPr/>
          <p:nvPr/>
        </p:nvGrpSpPr>
        <p:grpSpPr>
          <a:xfrm>
            <a:off x="5291027" y="860535"/>
            <a:ext cx="1062150" cy="291318"/>
            <a:chOff x="5291026" y="860535"/>
            <a:chExt cx="1492469" cy="291318"/>
          </a:xfrm>
        </p:grpSpPr>
        <p:sp>
          <p:nvSpPr>
            <p:cNvPr id="3" name="Dikdörtgen 2"/>
            <p:cNvSpPr/>
            <p:nvPr/>
          </p:nvSpPr>
          <p:spPr>
            <a:xfrm>
              <a:off x="5291026" y="860535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kdörtgen 18"/>
            <p:cNvSpPr/>
            <p:nvPr/>
          </p:nvSpPr>
          <p:spPr>
            <a:xfrm>
              <a:off x="5291026" y="1025729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5291027" y="1226235"/>
            <a:ext cx="1062150" cy="291318"/>
            <a:chOff x="5291026" y="1226235"/>
            <a:chExt cx="1492469" cy="291318"/>
          </a:xfrm>
        </p:grpSpPr>
        <p:sp>
          <p:nvSpPr>
            <p:cNvPr id="20" name="Dikdörtgen 19"/>
            <p:cNvSpPr/>
            <p:nvPr/>
          </p:nvSpPr>
          <p:spPr>
            <a:xfrm>
              <a:off x="5291026" y="1226235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kdörtgen 20"/>
            <p:cNvSpPr/>
            <p:nvPr/>
          </p:nvSpPr>
          <p:spPr>
            <a:xfrm>
              <a:off x="5291026" y="1391429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up 21"/>
          <p:cNvGrpSpPr/>
          <p:nvPr/>
        </p:nvGrpSpPr>
        <p:grpSpPr>
          <a:xfrm>
            <a:off x="5291026" y="1594509"/>
            <a:ext cx="1062150" cy="291318"/>
            <a:chOff x="5291026" y="1226235"/>
            <a:chExt cx="1492469" cy="291318"/>
          </a:xfrm>
        </p:grpSpPr>
        <p:sp>
          <p:nvSpPr>
            <p:cNvPr id="23" name="Dikdörtgen 22"/>
            <p:cNvSpPr/>
            <p:nvPr/>
          </p:nvSpPr>
          <p:spPr>
            <a:xfrm>
              <a:off x="5291026" y="1226235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5291026" y="1391429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up 24"/>
          <p:cNvGrpSpPr/>
          <p:nvPr/>
        </p:nvGrpSpPr>
        <p:grpSpPr>
          <a:xfrm>
            <a:off x="5291026" y="1954663"/>
            <a:ext cx="1062150" cy="291318"/>
            <a:chOff x="5291026" y="1226235"/>
            <a:chExt cx="1492469" cy="291318"/>
          </a:xfrm>
        </p:grpSpPr>
        <p:sp>
          <p:nvSpPr>
            <p:cNvPr id="26" name="Dikdörtgen 25"/>
            <p:cNvSpPr/>
            <p:nvPr/>
          </p:nvSpPr>
          <p:spPr>
            <a:xfrm>
              <a:off x="5291026" y="1226235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kdörtgen 26"/>
            <p:cNvSpPr/>
            <p:nvPr/>
          </p:nvSpPr>
          <p:spPr>
            <a:xfrm>
              <a:off x="5291026" y="1391429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Resim 27">
            <a:extLst>
              <a:ext uri="{FF2B5EF4-FFF2-40B4-BE49-F238E27FC236}">
                <a16:creationId xmlns:a16="http://schemas.microsoft.com/office/drawing/2014/main" id="{6E788D62-38A7-4942-BF90-87BB2ADB4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5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232 L -0.3069 0.418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52" y="2104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0 L -0.1194 0.3930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9" y="1965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092 L 0.07279 0.34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2" y="1736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26654 0.300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20" y="150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4358</TotalTime>
  <Words>683</Words>
  <Application>Microsoft Office PowerPoint</Application>
  <PresentationFormat>Geniş ekran</PresentationFormat>
  <Paragraphs>165</Paragraphs>
  <Slides>25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Constantia</vt:lpstr>
      <vt:lpstr>Roboto</vt:lpstr>
      <vt:lpstr>Verdana</vt:lpstr>
      <vt:lpstr>Wingdings</vt:lpstr>
      <vt:lpstr>Office Teması</vt:lpstr>
      <vt:lpstr>Giriş</vt:lpstr>
      <vt:lpstr>Apache Spark Nedir?</vt:lpstr>
      <vt:lpstr>"BÜTÜNLEŞİK" bir hesaplama motorundan kasıt?</vt:lpstr>
      <vt:lpstr>Büyük Veri Analitiği ve Spark</vt:lpstr>
      <vt:lpstr>Spark bir hesaplama motorudur</vt:lpstr>
      <vt:lpstr>Spark Kütüphaneleri</vt:lpstr>
      <vt:lpstr>Niçin Spark gibi bir şeye ihtiyaç var?</vt:lpstr>
      <vt:lpstr>PowerPoint Sunusu</vt:lpstr>
      <vt:lpstr>PowerPoint Sunusu</vt:lpstr>
      <vt:lpstr>PowerPoint Sunusu</vt:lpstr>
      <vt:lpstr>PowerPoint Sunusu</vt:lpstr>
      <vt:lpstr>Çünkü Spark…</vt:lpstr>
      <vt:lpstr>Ölçekleme ve Dağıtık Hesaplama</vt:lpstr>
      <vt:lpstr>PowerPoint Sunusu</vt:lpstr>
      <vt:lpstr>PowerPoint Sunusu</vt:lpstr>
      <vt:lpstr>MapReduce ile Farklılıkları</vt:lpstr>
      <vt:lpstr>MapReduce ile Farklılıkları</vt:lpstr>
      <vt:lpstr>Spark Stack</vt:lpstr>
      <vt:lpstr>Çalışma Modları</vt:lpstr>
      <vt:lpstr>Cluster derken…</vt:lpstr>
      <vt:lpstr>Spark Uygulaması Başlatma Yöntemleri</vt:lpstr>
      <vt:lpstr>Spark Uygulaması Terminoloji</vt:lpstr>
      <vt:lpstr>Spark Uygulaması Yolculuğu</vt:lpstr>
      <vt:lpstr>Spark Uygulaması Bileşenler</vt:lpstr>
      <vt:lpstr>Veri İşleme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112</cp:revision>
  <dcterms:created xsi:type="dcterms:W3CDTF">2018-03-04T09:30:49Z</dcterms:created>
  <dcterms:modified xsi:type="dcterms:W3CDTF">2019-04-27T18:01:01Z</dcterms:modified>
</cp:coreProperties>
</file>