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25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F20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82AE835B-3F8F-447D-89ED-1C49B0C3C767}"/>
    <pc:docChg chg="undo custSel addSld delSld modSld">
      <pc:chgData name="Erkan ŞİRİN" userId="7f10ce1d6aaf8c5d" providerId="LiveId" clId="{82AE835B-3F8F-447D-89ED-1C49B0C3C767}" dt="2019-05-09T20:40:24.709" v="159" actId="1076"/>
      <pc:docMkLst>
        <pc:docMk/>
      </pc:docMkLst>
      <pc:sldChg chg="modSp">
        <pc:chgData name="Erkan ŞİRİN" userId="7f10ce1d6aaf8c5d" providerId="LiveId" clId="{82AE835B-3F8F-447D-89ED-1C49B0C3C767}" dt="2019-05-09T20:31:34.171" v="38" actId="14100"/>
        <pc:sldMkLst>
          <pc:docMk/>
          <pc:sldMk cId="1416118015" sldId="257"/>
        </pc:sldMkLst>
        <pc:spChg chg="mod">
          <ac:chgData name="Erkan ŞİRİN" userId="7f10ce1d6aaf8c5d" providerId="LiveId" clId="{82AE835B-3F8F-447D-89ED-1C49B0C3C767}" dt="2019-05-09T20:31:34.171" v="38" actId="14100"/>
          <ac:spMkLst>
            <pc:docMk/>
            <pc:sldMk cId="1416118015" sldId="257"/>
            <ac:spMk id="16" creationId="{00000000-0000-0000-0000-000000000000}"/>
          </ac:spMkLst>
        </pc:spChg>
      </pc:sldChg>
      <pc:sldChg chg="del">
        <pc:chgData name="Erkan ŞİRİN" userId="7f10ce1d6aaf8c5d" providerId="LiveId" clId="{82AE835B-3F8F-447D-89ED-1C49B0C3C767}" dt="2019-05-09T20:31:38.358" v="39" actId="2696"/>
        <pc:sldMkLst>
          <pc:docMk/>
          <pc:sldMk cId="2712616838" sldId="270"/>
        </pc:sldMkLst>
      </pc:sldChg>
      <pc:sldChg chg="del">
        <pc:chgData name="Erkan ŞİRİN" userId="7f10ce1d6aaf8c5d" providerId="LiveId" clId="{82AE835B-3F8F-447D-89ED-1C49B0C3C767}" dt="2019-05-09T20:31:45.823" v="42" actId="2696"/>
        <pc:sldMkLst>
          <pc:docMk/>
          <pc:sldMk cId="2037725460" sldId="272"/>
        </pc:sldMkLst>
      </pc:sldChg>
      <pc:sldChg chg="del">
        <pc:chgData name="Erkan ŞİRİN" userId="7f10ce1d6aaf8c5d" providerId="LiveId" clId="{82AE835B-3F8F-447D-89ED-1C49B0C3C767}" dt="2019-05-09T20:31:45.893" v="54" actId="2696"/>
        <pc:sldMkLst>
          <pc:docMk/>
          <pc:sldMk cId="2733021774" sldId="275"/>
        </pc:sldMkLst>
      </pc:sldChg>
      <pc:sldChg chg="del">
        <pc:chgData name="Erkan ŞİRİN" userId="7f10ce1d6aaf8c5d" providerId="LiveId" clId="{82AE835B-3F8F-447D-89ED-1C49B0C3C767}" dt="2019-05-09T20:31:45.896" v="55" actId="2696"/>
        <pc:sldMkLst>
          <pc:docMk/>
          <pc:sldMk cId="3184506075" sldId="276"/>
        </pc:sldMkLst>
      </pc:sldChg>
      <pc:sldChg chg="del">
        <pc:chgData name="Erkan ŞİRİN" userId="7f10ce1d6aaf8c5d" providerId="LiveId" clId="{82AE835B-3F8F-447D-89ED-1C49B0C3C767}" dt="2019-05-09T20:31:45.901" v="56" actId="2696"/>
        <pc:sldMkLst>
          <pc:docMk/>
          <pc:sldMk cId="1358242990" sldId="279"/>
        </pc:sldMkLst>
      </pc:sldChg>
      <pc:sldChg chg="del">
        <pc:chgData name="Erkan ŞİRİN" userId="7f10ce1d6aaf8c5d" providerId="LiveId" clId="{82AE835B-3F8F-447D-89ED-1C49B0C3C767}" dt="2019-05-09T20:31:45.904" v="57" actId="2696"/>
        <pc:sldMkLst>
          <pc:docMk/>
          <pc:sldMk cId="1823493051" sldId="280"/>
        </pc:sldMkLst>
      </pc:sldChg>
      <pc:sldChg chg="del">
        <pc:chgData name="Erkan ŞİRİN" userId="7f10ce1d6aaf8c5d" providerId="LiveId" clId="{82AE835B-3F8F-447D-89ED-1C49B0C3C767}" dt="2019-05-09T20:31:45.909" v="58" actId="2696"/>
        <pc:sldMkLst>
          <pc:docMk/>
          <pc:sldMk cId="2818273858" sldId="281"/>
        </pc:sldMkLst>
      </pc:sldChg>
      <pc:sldChg chg="del">
        <pc:chgData name="Erkan ŞİRİN" userId="7f10ce1d6aaf8c5d" providerId="LiveId" clId="{82AE835B-3F8F-447D-89ED-1C49B0C3C767}" dt="2019-05-09T20:31:45.916" v="59" actId="2696"/>
        <pc:sldMkLst>
          <pc:docMk/>
          <pc:sldMk cId="3218322303" sldId="282"/>
        </pc:sldMkLst>
      </pc:sldChg>
      <pc:sldChg chg="del">
        <pc:chgData name="Erkan ŞİRİN" userId="7f10ce1d6aaf8c5d" providerId="LiveId" clId="{82AE835B-3F8F-447D-89ED-1C49B0C3C767}" dt="2019-05-09T20:31:45.921" v="60" actId="2696"/>
        <pc:sldMkLst>
          <pc:docMk/>
          <pc:sldMk cId="4240338584" sldId="283"/>
        </pc:sldMkLst>
      </pc:sldChg>
      <pc:sldChg chg="del">
        <pc:chgData name="Erkan ŞİRİN" userId="7f10ce1d6aaf8c5d" providerId="LiveId" clId="{82AE835B-3F8F-447D-89ED-1C49B0C3C767}" dt="2019-05-09T20:31:45.924" v="61" actId="2696"/>
        <pc:sldMkLst>
          <pc:docMk/>
          <pc:sldMk cId="2703926000" sldId="284"/>
        </pc:sldMkLst>
      </pc:sldChg>
      <pc:sldChg chg="del">
        <pc:chgData name="Erkan ŞİRİN" userId="7f10ce1d6aaf8c5d" providerId="LiveId" clId="{82AE835B-3F8F-447D-89ED-1C49B0C3C767}" dt="2019-05-09T20:31:45.928" v="62" actId="2696"/>
        <pc:sldMkLst>
          <pc:docMk/>
          <pc:sldMk cId="2208180407" sldId="285"/>
        </pc:sldMkLst>
      </pc:sldChg>
      <pc:sldChg chg="del">
        <pc:chgData name="Erkan ŞİRİN" userId="7f10ce1d6aaf8c5d" providerId="LiveId" clId="{82AE835B-3F8F-447D-89ED-1C49B0C3C767}" dt="2019-05-09T20:31:45.931" v="63" actId="2696"/>
        <pc:sldMkLst>
          <pc:docMk/>
          <pc:sldMk cId="490914709" sldId="287"/>
        </pc:sldMkLst>
      </pc:sldChg>
      <pc:sldChg chg="del">
        <pc:chgData name="Erkan ŞİRİN" userId="7f10ce1d6aaf8c5d" providerId="LiveId" clId="{82AE835B-3F8F-447D-89ED-1C49B0C3C767}" dt="2019-05-09T20:31:45.933" v="64" actId="2696"/>
        <pc:sldMkLst>
          <pc:docMk/>
          <pc:sldMk cId="3497645926" sldId="288"/>
        </pc:sldMkLst>
      </pc:sldChg>
      <pc:sldChg chg="del">
        <pc:chgData name="Erkan ŞİRİN" userId="7f10ce1d6aaf8c5d" providerId="LiveId" clId="{82AE835B-3F8F-447D-89ED-1C49B0C3C767}" dt="2019-05-09T20:31:45.937" v="65" actId="2696"/>
        <pc:sldMkLst>
          <pc:docMk/>
          <pc:sldMk cId="2886109309" sldId="289"/>
        </pc:sldMkLst>
      </pc:sldChg>
      <pc:sldChg chg="del">
        <pc:chgData name="Erkan ŞİRİN" userId="7f10ce1d6aaf8c5d" providerId="LiveId" clId="{82AE835B-3F8F-447D-89ED-1C49B0C3C767}" dt="2019-05-09T20:31:45.941" v="66" actId="2696"/>
        <pc:sldMkLst>
          <pc:docMk/>
          <pc:sldMk cId="1687211994" sldId="290"/>
        </pc:sldMkLst>
      </pc:sldChg>
      <pc:sldChg chg="del">
        <pc:chgData name="Erkan ŞİRİN" userId="7f10ce1d6aaf8c5d" providerId="LiveId" clId="{82AE835B-3F8F-447D-89ED-1C49B0C3C767}" dt="2019-05-09T20:31:45.946" v="67" actId="2696"/>
        <pc:sldMkLst>
          <pc:docMk/>
          <pc:sldMk cId="2255119094" sldId="291"/>
        </pc:sldMkLst>
      </pc:sldChg>
      <pc:sldChg chg="del">
        <pc:chgData name="Erkan ŞİRİN" userId="7f10ce1d6aaf8c5d" providerId="LiveId" clId="{82AE835B-3F8F-447D-89ED-1C49B0C3C767}" dt="2019-05-09T20:31:45.949" v="68" actId="2696"/>
        <pc:sldMkLst>
          <pc:docMk/>
          <pc:sldMk cId="4176834151" sldId="294"/>
        </pc:sldMkLst>
      </pc:sldChg>
      <pc:sldChg chg="del">
        <pc:chgData name="Erkan ŞİRİN" userId="7f10ce1d6aaf8c5d" providerId="LiveId" clId="{82AE835B-3F8F-447D-89ED-1C49B0C3C767}" dt="2019-05-09T20:31:45.951" v="69" actId="2696"/>
        <pc:sldMkLst>
          <pc:docMk/>
          <pc:sldMk cId="1840434255" sldId="298"/>
        </pc:sldMkLst>
      </pc:sldChg>
      <pc:sldChg chg="del">
        <pc:chgData name="Erkan ŞİRİN" userId="7f10ce1d6aaf8c5d" providerId="LiveId" clId="{82AE835B-3F8F-447D-89ED-1C49B0C3C767}" dt="2019-05-09T20:31:45.954" v="70" actId="2696"/>
        <pc:sldMkLst>
          <pc:docMk/>
          <pc:sldMk cId="2607401567" sldId="299"/>
        </pc:sldMkLst>
      </pc:sldChg>
      <pc:sldChg chg="del">
        <pc:chgData name="Erkan ŞİRİN" userId="7f10ce1d6aaf8c5d" providerId="LiveId" clId="{82AE835B-3F8F-447D-89ED-1C49B0C3C767}" dt="2019-05-09T20:31:45.958" v="71" actId="2696"/>
        <pc:sldMkLst>
          <pc:docMk/>
          <pc:sldMk cId="867436669" sldId="300"/>
        </pc:sldMkLst>
      </pc:sldChg>
      <pc:sldChg chg="del">
        <pc:chgData name="Erkan ŞİRİN" userId="7f10ce1d6aaf8c5d" providerId="LiveId" clId="{82AE835B-3F8F-447D-89ED-1C49B0C3C767}" dt="2019-05-09T20:31:45.966" v="72" actId="2696"/>
        <pc:sldMkLst>
          <pc:docMk/>
          <pc:sldMk cId="4276352102" sldId="301"/>
        </pc:sldMkLst>
      </pc:sldChg>
      <pc:sldChg chg="del">
        <pc:chgData name="Erkan ŞİRİN" userId="7f10ce1d6aaf8c5d" providerId="LiveId" clId="{82AE835B-3F8F-447D-89ED-1C49B0C3C767}" dt="2019-05-09T20:31:45.969" v="73" actId="2696"/>
        <pc:sldMkLst>
          <pc:docMk/>
          <pc:sldMk cId="3747114914" sldId="302"/>
        </pc:sldMkLst>
      </pc:sldChg>
      <pc:sldChg chg="del">
        <pc:chgData name="Erkan ŞİRİN" userId="7f10ce1d6aaf8c5d" providerId="LiveId" clId="{82AE835B-3F8F-447D-89ED-1C49B0C3C767}" dt="2019-05-09T20:31:45.972" v="74" actId="2696"/>
        <pc:sldMkLst>
          <pc:docMk/>
          <pc:sldMk cId="2517613867" sldId="304"/>
        </pc:sldMkLst>
      </pc:sldChg>
      <pc:sldChg chg="del">
        <pc:chgData name="Erkan ŞİRİN" userId="7f10ce1d6aaf8c5d" providerId="LiveId" clId="{82AE835B-3F8F-447D-89ED-1C49B0C3C767}" dt="2019-05-09T20:31:45.975" v="75" actId="2696"/>
        <pc:sldMkLst>
          <pc:docMk/>
          <pc:sldMk cId="1344596628" sldId="305"/>
        </pc:sldMkLst>
      </pc:sldChg>
      <pc:sldChg chg="del">
        <pc:chgData name="Erkan ŞİRİN" userId="7f10ce1d6aaf8c5d" providerId="LiveId" clId="{82AE835B-3F8F-447D-89ED-1C49B0C3C767}" dt="2019-05-09T20:31:45.979" v="76" actId="2696"/>
        <pc:sldMkLst>
          <pc:docMk/>
          <pc:sldMk cId="2573671954" sldId="307"/>
        </pc:sldMkLst>
      </pc:sldChg>
      <pc:sldChg chg="del">
        <pc:chgData name="Erkan ŞİRİN" userId="7f10ce1d6aaf8c5d" providerId="LiveId" clId="{82AE835B-3F8F-447D-89ED-1C49B0C3C767}" dt="2019-05-09T20:31:45.982" v="77" actId="2696"/>
        <pc:sldMkLst>
          <pc:docMk/>
          <pc:sldMk cId="964008087" sldId="309"/>
        </pc:sldMkLst>
      </pc:sldChg>
      <pc:sldChg chg="del">
        <pc:chgData name="Erkan ŞİRİN" userId="7f10ce1d6aaf8c5d" providerId="LiveId" clId="{82AE835B-3F8F-447D-89ED-1C49B0C3C767}" dt="2019-05-09T20:31:45.990" v="79" actId="2696"/>
        <pc:sldMkLst>
          <pc:docMk/>
          <pc:sldMk cId="387458731" sldId="310"/>
        </pc:sldMkLst>
      </pc:sldChg>
      <pc:sldChg chg="del">
        <pc:chgData name="Erkan ŞİRİN" userId="7f10ce1d6aaf8c5d" providerId="LiveId" clId="{82AE835B-3F8F-447D-89ED-1C49B0C3C767}" dt="2019-05-09T20:31:45.995" v="80" actId="2696"/>
        <pc:sldMkLst>
          <pc:docMk/>
          <pc:sldMk cId="1015734838" sldId="311"/>
        </pc:sldMkLst>
      </pc:sldChg>
      <pc:sldChg chg="del">
        <pc:chgData name="Erkan ŞİRİN" userId="7f10ce1d6aaf8c5d" providerId="LiveId" clId="{82AE835B-3F8F-447D-89ED-1C49B0C3C767}" dt="2019-05-09T20:31:45.999" v="81" actId="2696"/>
        <pc:sldMkLst>
          <pc:docMk/>
          <pc:sldMk cId="293523619" sldId="312"/>
        </pc:sldMkLst>
      </pc:sldChg>
      <pc:sldChg chg="del">
        <pc:chgData name="Erkan ŞİRİN" userId="7f10ce1d6aaf8c5d" providerId="LiveId" clId="{82AE835B-3F8F-447D-89ED-1C49B0C3C767}" dt="2019-05-09T20:31:46.004" v="82" actId="2696"/>
        <pc:sldMkLst>
          <pc:docMk/>
          <pc:sldMk cId="3911805811" sldId="314"/>
        </pc:sldMkLst>
      </pc:sldChg>
      <pc:sldChg chg="del">
        <pc:chgData name="Erkan ŞİRİN" userId="7f10ce1d6aaf8c5d" providerId="LiveId" clId="{82AE835B-3F8F-447D-89ED-1C49B0C3C767}" dt="2019-05-09T20:31:46.009" v="83" actId="2696"/>
        <pc:sldMkLst>
          <pc:docMk/>
          <pc:sldMk cId="1626155861" sldId="315"/>
        </pc:sldMkLst>
      </pc:sldChg>
      <pc:sldChg chg="del">
        <pc:chgData name="Erkan ŞİRİN" userId="7f10ce1d6aaf8c5d" providerId="LiveId" clId="{82AE835B-3F8F-447D-89ED-1C49B0C3C767}" dt="2019-05-09T20:31:46.013" v="84" actId="2696"/>
        <pc:sldMkLst>
          <pc:docMk/>
          <pc:sldMk cId="3763055945" sldId="316"/>
        </pc:sldMkLst>
      </pc:sldChg>
      <pc:sldChg chg="del">
        <pc:chgData name="Erkan ŞİRİN" userId="7f10ce1d6aaf8c5d" providerId="LiveId" clId="{82AE835B-3F8F-447D-89ED-1C49B0C3C767}" dt="2019-05-09T20:31:46.017" v="85" actId="2696"/>
        <pc:sldMkLst>
          <pc:docMk/>
          <pc:sldMk cId="1432104022" sldId="317"/>
        </pc:sldMkLst>
      </pc:sldChg>
      <pc:sldChg chg="del">
        <pc:chgData name="Erkan ŞİRİN" userId="7f10ce1d6aaf8c5d" providerId="LiveId" clId="{82AE835B-3F8F-447D-89ED-1C49B0C3C767}" dt="2019-05-09T20:31:46.021" v="86" actId="2696"/>
        <pc:sldMkLst>
          <pc:docMk/>
          <pc:sldMk cId="652790011" sldId="318"/>
        </pc:sldMkLst>
      </pc:sldChg>
      <pc:sldChg chg="del">
        <pc:chgData name="Erkan ŞİRİN" userId="7f10ce1d6aaf8c5d" providerId="LiveId" clId="{82AE835B-3F8F-447D-89ED-1C49B0C3C767}" dt="2019-05-09T20:31:46.026" v="87" actId="2696"/>
        <pc:sldMkLst>
          <pc:docMk/>
          <pc:sldMk cId="3098806490" sldId="320"/>
        </pc:sldMkLst>
      </pc:sldChg>
      <pc:sldChg chg="del">
        <pc:chgData name="Erkan ŞİRİN" userId="7f10ce1d6aaf8c5d" providerId="LiveId" clId="{82AE835B-3F8F-447D-89ED-1C49B0C3C767}" dt="2019-05-09T20:31:46.032" v="88" actId="2696"/>
        <pc:sldMkLst>
          <pc:docMk/>
          <pc:sldMk cId="2217429690" sldId="321"/>
        </pc:sldMkLst>
      </pc:sldChg>
      <pc:sldChg chg="del">
        <pc:chgData name="Erkan ŞİRİN" userId="7f10ce1d6aaf8c5d" providerId="LiveId" clId="{82AE835B-3F8F-447D-89ED-1C49B0C3C767}" dt="2019-05-09T20:31:45.986" v="78" actId="2696"/>
        <pc:sldMkLst>
          <pc:docMk/>
          <pc:sldMk cId="3638637113" sldId="322"/>
        </pc:sldMkLst>
      </pc:sldChg>
      <pc:sldChg chg="del">
        <pc:chgData name="Erkan ŞİRİN" userId="7f10ce1d6aaf8c5d" providerId="LiveId" clId="{82AE835B-3F8F-447D-89ED-1C49B0C3C767}" dt="2019-05-09T20:31:45.888" v="53" actId="2696"/>
        <pc:sldMkLst>
          <pc:docMk/>
          <pc:sldMk cId="483440697" sldId="323"/>
        </pc:sldMkLst>
      </pc:sldChg>
      <pc:sldChg chg="del">
        <pc:chgData name="Erkan ŞİRİN" userId="7f10ce1d6aaf8c5d" providerId="LiveId" clId="{82AE835B-3F8F-447D-89ED-1C49B0C3C767}" dt="2019-05-09T20:31:45.831" v="43" actId="2696"/>
        <pc:sldMkLst>
          <pc:docMk/>
          <pc:sldMk cId="2771750343" sldId="324"/>
        </pc:sldMkLst>
      </pc:sldChg>
      <pc:sldChg chg="addSp delSp modSp add del">
        <pc:chgData name="Erkan ŞİRİN" userId="7f10ce1d6aaf8c5d" providerId="LiveId" clId="{82AE835B-3F8F-447D-89ED-1C49B0C3C767}" dt="2019-05-09T20:40:24.709" v="159" actId="1076"/>
        <pc:sldMkLst>
          <pc:docMk/>
          <pc:sldMk cId="3244032055" sldId="325"/>
        </pc:sldMkLst>
        <pc:spChg chg="del mod">
          <ac:chgData name="Erkan ŞİRİN" userId="7f10ce1d6aaf8c5d" providerId="LiveId" clId="{82AE835B-3F8F-447D-89ED-1C49B0C3C767}" dt="2019-05-09T20:35:34.735" v="130" actId="478"/>
          <ac:spMkLst>
            <pc:docMk/>
            <pc:sldMk cId="3244032055" sldId="325"/>
            <ac:spMk id="3" creationId="{E883A5CF-C753-4A60-A101-6F0BB8D09B77}"/>
          </ac:spMkLst>
        </pc:spChg>
        <pc:spChg chg="add mod">
          <ac:chgData name="Erkan ŞİRİN" userId="7f10ce1d6aaf8c5d" providerId="LiveId" clId="{82AE835B-3F8F-447D-89ED-1C49B0C3C767}" dt="2019-05-09T20:36:23.555" v="136" actId="1076"/>
          <ac:spMkLst>
            <pc:docMk/>
            <pc:sldMk cId="3244032055" sldId="325"/>
            <ac:spMk id="4" creationId="{66626D15-0E0A-4523-A6F6-A6ED5123CEFA}"/>
          </ac:spMkLst>
        </pc:spChg>
        <pc:spChg chg="del mod">
          <ac:chgData name="Erkan ŞİRİN" userId="7f10ce1d6aaf8c5d" providerId="LiveId" clId="{82AE835B-3F8F-447D-89ED-1C49B0C3C767}" dt="2019-05-09T20:35:37.371" v="131" actId="478"/>
          <ac:spMkLst>
            <pc:docMk/>
            <pc:sldMk cId="3244032055" sldId="325"/>
            <ac:spMk id="5" creationId="{00000000-0000-0000-0000-000000000000}"/>
          </ac:spMkLst>
        </pc:spChg>
        <pc:spChg chg="add del mod">
          <ac:chgData name="Erkan ŞİRİN" userId="7f10ce1d6aaf8c5d" providerId="LiveId" clId="{82AE835B-3F8F-447D-89ED-1C49B0C3C767}" dt="2019-05-09T20:40:20.009" v="157" actId="478"/>
          <ac:spMkLst>
            <pc:docMk/>
            <pc:sldMk cId="3244032055" sldId="325"/>
            <ac:spMk id="6" creationId="{28FA38D9-45D7-482A-B9A6-572B0739445D}"/>
          </ac:spMkLst>
        </pc:spChg>
        <pc:picChg chg="add mod">
          <ac:chgData name="Erkan ŞİRİN" userId="7f10ce1d6aaf8c5d" providerId="LiveId" clId="{82AE835B-3F8F-447D-89ED-1C49B0C3C767}" dt="2019-05-09T20:40:24.709" v="159" actId="1076"/>
          <ac:picMkLst>
            <pc:docMk/>
            <pc:sldMk cId="3244032055" sldId="325"/>
            <ac:picMk id="2" creationId="{B92AAFFE-6809-47CA-813F-2AACD75519D7}"/>
          </ac:picMkLst>
        </pc:picChg>
        <pc:picChg chg="del">
          <ac:chgData name="Erkan ŞİRİN" userId="7f10ce1d6aaf8c5d" providerId="LiveId" clId="{82AE835B-3F8F-447D-89ED-1C49B0C3C767}" dt="2019-05-09T20:34:16.035" v="90" actId="478"/>
          <ac:picMkLst>
            <pc:docMk/>
            <pc:sldMk cId="3244032055" sldId="325"/>
            <ac:picMk id="8" creationId="{B93F42B5-2722-4D1B-8E8D-994FC997835D}"/>
          </ac:picMkLst>
        </pc:picChg>
      </pc:sldChg>
      <pc:sldChg chg="add del">
        <pc:chgData name="Erkan ŞİRİN" userId="7f10ce1d6aaf8c5d" providerId="LiveId" clId="{82AE835B-3F8F-447D-89ED-1C49B0C3C767}" dt="2019-05-09T20:35:31.814" v="129" actId="2696"/>
        <pc:sldMkLst>
          <pc:docMk/>
          <pc:sldMk cId="1894295357" sldId="326"/>
        </pc:sldMkLst>
      </pc:sldChg>
      <pc:sldChg chg="del">
        <pc:chgData name="Erkan ŞİRİN" userId="7f10ce1d6aaf8c5d" providerId="LiveId" clId="{82AE835B-3F8F-447D-89ED-1C49B0C3C767}" dt="2019-05-09T20:31:45.810" v="40" actId="2696"/>
        <pc:sldMkLst>
          <pc:docMk/>
          <pc:sldMk cId="2082986060" sldId="327"/>
        </pc:sldMkLst>
      </pc:sldChg>
      <pc:sldChg chg="del">
        <pc:chgData name="Erkan ŞİRİN" userId="7f10ce1d6aaf8c5d" providerId="LiveId" clId="{82AE835B-3F8F-447D-89ED-1C49B0C3C767}" dt="2019-05-09T20:31:45.816" v="41" actId="2696"/>
        <pc:sldMkLst>
          <pc:docMk/>
          <pc:sldMk cId="3621928298" sldId="328"/>
        </pc:sldMkLst>
      </pc:sldChg>
      <pc:sldChg chg="del">
        <pc:chgData name="Erkan ŞİRİN" userId="7f10ce1d6aaf8c5d" providerId="LiveId" clId="{82AE835B-3F8F-447D-89ED-1C49B0C3C767}" dt="2019-05-09T20:31:45.836" v="44" actId="2696"/>
        <pc:sldMkLst>
          <pc:docMk/>
          <pc:sldMk cId="735593600" sldId="329"/>
        </pc:sldMkLst>
      </pc:sldChg>
      <pc:sldChg chg="del">
        <pc:chgData name="Erkan ŞİRİN" userId="7f10ce1d6aaf8c5d" providerId="LiveId" clId="{82AE835B-3F8F-447D-89ED-1C49B0C3C767}" dt="2019-05-09T20:31:45.840" v="45" actId="2696"/>
        <pc:sldMkLst>
          <pc:docMk/>
          <pc:sldMk cId="3675717669" sldId="330"/>
        </pc:sldMkLst>
      </pc:sldChg>
      <pc:sldChg chg="del">
        <pc:chgData name="Erkan ŞİRİN" userId="7f10ce1d6aaf8c5d" providerId="LiveId" clId="{82AE835B-3F8F-447D-89ED-1C49B0C3C767}" dt="2019-05-09T20:31:45.846" v="46" actId="2696"/>
        <pc:sldMkLst>
          <pc:docMk/>
          <pc:sldMk cId="2207171280" sldId="331"/>
        </pc:sldMkLst>
      </pc:sldChg>
      <pc:sldChg chg="del">
        <pc:chgData name="Erkan ŞİRİN" userId="7f10ce1d6aaf8c5d" providerId="LiveId" clId="{82AE835B-3F8F-447D-89ED-1C49B0C3C767}" dt="2019-05-09T20:31:45.850" v="47" actId="2696"/>
        <pc:sldMkLst>
          <pc:docMk/>
          <pc:sldMk cId="3576303879" sldId="332"/>
        </pc:sldMkLst>
      </pc:sldChg>
      <pc:sldChg chg="del">
        <pc:chgData name="Erkan ŞİRİN" userId="7f10ce1d6aaf8c5d" providerId="LiveId" clId="{82AE835B-3F8F-447D-89ED-1C49B0C3C767}" dt="2019-05-09T20:31:45.853" v="48" actId="2696"/>
        <pc:sldMkLst>
          <pc:docMk/>
          <pc:sldMk cId="2869173141" sldId="333"/>
        </pc:sldMkLst>
      </pc:sldChg>
      <pc:sldChg chg="del">
        <pc:chgData name="Erkan ŞİRİN" userId="7f10ce1d6aaf8c5d" providerId="LiveId" clId="{82AE835B-3F8F-447D-89ED-1C49B0C3C767}" dt="2019-05-09T20:31:45.861" v="49" actId="2696"/>
        <pc:sldMkLst>
          <pc:docMk/>
          <pc:sldMk cId="3808353803" sldId="334"/>
        </pc:sldMkLst>
      </pc:sldChg>
      <pc:sldChg chg="del">
        <pc:chgData name="Erkan ŞİRİN" userId="7f10ce1d6aaf8c5d" providerId="LiveId" clId="{82AE835B-3F8F-447D-89ED-1C49B0C3C767}" dt="2019-05-09T20:31:45.866" v="50" actId="2696"/>
        <pc:sldMkLst>
          <pc:docMk/>
          <pc:sldMk cId="2670165348" sldId="335"/>
        </pc:sldMkLst>
      </pc:sldChg>
      <pc:sldChg chg="del">
        <pc:chgData name="Erkan ŞİRİN" userId="7f10ce1d6aaf8c5d" providerId="LiveId" clId="{82AE835B-3F8F-447D-89ED-1C49B0C3C767}" dt="2019-05-09T20:31:45.870" v="51" actId="2696"/>
        <pc:sldMkLst>
          <pc:docMk/>
          <pc:sldMk cId="1731844129" sldId="336"/>
        </pc:sldMkLst>
      </pc:sldChg>
      <pc:sldChg chg="del">
        <pc:chgData name="Erkan ŞİRİN" userId="7f10ce1d6aaf8c5d" providerId="LiveId" clId="{82AE835B-3F8F-447D-89ED-1C49B0C3C767}" dt="2019-05-09T20:31:45.882" v="52" actId="2696"/>
        <pc:sldMkLst>
          <pc:docMk/>
          <pc:sldMk cId="1549484777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6/07/14/a-tale-of-three-apache-spark-apis-rdds-dataframes-and-dataset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1467299"/>
            <a:ext cx="5946728" cy="2254096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Dataset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92AAFFE-6809-47CA-813F-2AACD755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0" y="797444"/>
            <a:ext cx="8616079" cy="429555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66626D15-0E0A-4523-A6F6-A6ED5123CEFA}"/>
              </a:ext>
            </a:extLst>
          </p:cNvPr>
          <p:cNvSpPr/>
          <p:nvPr/>
        </p:nvSpPr>
        <p:spPr>
          <a:xfrm>
            <a:off x="5961359" y="618493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https://databricks.com/blog/2016/07/14/a-tale-of-three-apache-spark-apis-rdds-dataframes-and-datasets.html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24403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4058</TotalTime>
  <Words>14</Words>
  <Application>Microsoft Office PowerPoint</Application>
  <PresentationFormat>Geniş ekran</PresentationFormat>
  <Paragraphs>2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Teması</vt:lpstr>
      <vt:lpstr>RDD Dataframe Dataset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97</cp:revision>
  <dcterms:created xsi:type="dcterms:W3CDTF">2018-03-04T09:30:49Z</dcterms:created>
  <dcterms:modified xsi:type="dcterms:W3CDTF">2019-05-09T20:41:24Z</dcterms:modified>
</cp:coreProperties>
</file>