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9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-52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256" y="-49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12140ae0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12140ae0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427838" y="319737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>
            <a:cxnSpLocks/>
          </p:cNvCxnSpPr>
          <p:nvPr/>
        </p:nvCxnSpPr>
        <p:spPr>
          <a:xfrm flipH="1" flipV="1">
            <a:off x="438150" y="3276600"/>
            <a:ext cx="6989688" cy="2005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4;p4">
            <a:extLst>
              <a:ext uri="{FF2B5EF4-FFF2-40B4-BE49-F238E27FC236}">
                <a16:creationId xmlns:a16="http://schemas.microsoft.com/office/drawing/2014/main" id="{52A1567A-588C-4935-A31E-1659C7C000CB}"/>
              </a:ext>
            </a:extLst>
          </p:cNvPr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Google Sans"/>
                <a:ea typeface="Google Sans"/>
                <a:cs typeface="Google Sans"/>
                <a:sym typeface="Google Sans"/>
              </a:rPr>
              <a:t>Providing data-driven suggestions for HR project </a:t>
            </a:r>
            <a:endParaRPr sz="21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Google Shape;155;p4">
            <a:extLst>
              <a:ext uri="{FF2B5EF4-FFF2-40B4-BE49-F238E27FC236}">
                <a16:creationId xmlns:a16="http://schemas.microsoft.com/office/drawing/2014/main" id="{1147DB04-6A2F-4C73-968B-B32F806E18B9}"/>
              </a:ext>
            </a:extLst>
          </p:cNvPr>
          <p:cNvSpPr txBox="1"/>
          <p:nvPr/>
        </p:nvSpPr>
        <p:spPr>
          <a:xfrm>
            <a:off x="1763100" y="948050"/>
            <a:ext cx="4246200" cy="55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latin typeface="PT Sans Narrow"/>
                <a:ea typeface="PT Sans Narrow"/>
                <a:cs typeface="PT Sans Narrow"/>
                <a:sym typeface="PT Sans Narrow"/>
              </a:rPr>
              <a:t>Executive summary</a:t>
            </a:r>
            <a:endParaRPr sz="12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" name="Google Shape;420;p17">
            <a:extLst>
              <a:ext uri="{FF2B5EF4-FFF2-40B4-BE49-F238E27FC236}">
                <a16:creationId xmlns:a16="http://schemas.microsoft.com/office/drawing/2014/main" id="{FA55DF9B-821C-4FD2-9FD2-AF1817C5FFF2}"/>
              </a:ext>
            </a:extLst>
          </p:cNvPr>
          <p:cNvSpPr txBox="1"/>
          <p:nvPr/>
        </p:nvSpPr>
        <p:spPr>
          <a:xfrm>
            <a:off x="379767" y="1840525"/>
            <a:ext cx="7012866" cy="134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SzPts val="852"/>
              <a:buNone/>
            </a:pPr>
            <a:r>
              <a:rPr lang="en-US" sz="136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Currently, there is a high rate of turnover among </a:t>
            </a:r>
            <a:r>
              <a:rPr lang="en-US" sz="1360" dirty="0" err="1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Salifort</a:t>
            </a:r>
            <a:r>
              <a:rPr lang="en-US" sz="136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 employees. </a:t>
            </a:r>
            <a:r>
              <a:rPr lang="en-US" sz="1360" dirty="0" err="1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Salifort’s</a:t>
            </a:r>
            <a:r>
              <a:rPr lang="en-US" sz="136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 senior leadership team is concerned about how many employees are leaving the company. </a:t>
            </a:r>
            <a:r>
              <a:rPr lang="en-US" sz="1360" dirty="0" err="1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Salifort</a:t>
            </a:r>
            <a:r>
              <a:rPr lang="en-US" sz="136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 strives to create a corporate culture that supports employee success and professional development. 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SzPts val="852"/>
              <a:buNone/>
            </a:pPr>
            <a:r>
              <a:rPr lang="en-US" sz="136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The task from the leadership team is to analyze the survey data and come up with ideas for how to increase employee retention.</a:t>
            </a:r>
          </a:p>
        </p:txBody>
      </p:sp>
      <p:sp>
        <p:nvSpPr>
          <p:cNvPr id="11" name="Google Shape;420;p17">
            <a:extLst>
              <a:ext uri="{FF2B5EF4-FFF2-40B4-BE49-F238E27FC236}">
                <a16:creationId xmlns:a16="http://schemas.microsoft.com/office/drawing/2014/main" id="{1F7FF8BF-162F-42D0-8DB3-54E2DC6F4E58}"/>
              </a:ext>
            </a:extLst>
          </p:cNvPr>
          <p:cNvSpPr txBox="1"/>
          <p:nvPr/>
        </p:nvSpPr>
        <p:spPr>
          <a:xfrm>
            <a:off x="460728" y="3787936"/>
            <a:ext cx="3289917" cy="26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SzPts val="852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In order to bring required information it was decided to conduct: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Exploratory data analysis (EDA) of the provided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Build Logistic regression and evaluate its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Build tree based machine learning models such as Random Forest and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XGBoos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, evaluate its performance and choose the best model based on its score.</a:t>
            </a:r>
          </a:p>
        </p:txBody>
      </p:sp>
      <p:sp>
        <p:nvSpPr>
          <p:cNvPr id="12" name="Google Shape;420;p17">
            <a:extLst>
              <a:ext uri="{FF2B5EF4-FFF2-40B4-BE49-F238E27FC236}">
                <a16:creationId xmlns:a16="http://schemas.microsoft.com/office/drawing/2014/main" id="{B840DDA9-F408-4409-A898-59723A110EBC}"/>
              </a:ext>
            </a:extLst>
          </p:cNvPr>
          <p:cNvSpPr txBox="1"/>
          <p:nvPr/>
        </p:nvSpPr>
        <p:spPr>
          <a:xfrm>
            <a:off x="460728" y="7077349"/>
            <a:ext cx="3506433" cy="292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The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XGBoost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 model performed exceptionally well on the test holdout data. And suggested for usage in order to improve situation</a:t>
            </a: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Before deploying the model, it is recommended further evaluation using additional subsets of user data.      </a:t>
            </a: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It is recommended monitoring the employees data and monitor model performance and its TOP important features in order to ensure that the model remains robust to fluctuations in its most predictive features.</a:t>
            </a:r>
          </a:p>
        </p:txBody>
      </p:sp>
      <p:sp>
        <p:nvSpPr>
          <p:cNvPr id="13" name="Google Shape;420;p17">
            <a:extLst>
              <a:ext uri="{FF2B5EF4-FFF2-40B4-BE49-F238E27FC236}">
                <a16:creationId xmlns:a16="http://schemas.microsoft.com/office/drawing/2014/main" id="{C157612D-F733-4F10-A389-03A8E77B48D9}"/>
              </a:ext>
            </a:extLst>
          </p:cNvPr>
          <p:cNvSpPr txBox="1"/>
          <p:nvPr/>
        </p:nvSpPr>
        <p:spPr>
          <a:xfrm>
            <a:off x="3801586" y="4476023"/>
            <a:ext cx="3696494" cy="55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XGBoost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 was chosen as the final model based on its performance score</a:t>
            </a: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endParaRPr lang="en-US" sz="100" dirty="0">
              <a:latin typeface="Roboto" panose="02000000000000000000" pitchFamily="2" charset="0"/>
              <a:ea typeface="Roboto" panose="02000000000000000000" pitchFamily="2" charset="0"/>
              <a:cs typeface="Google Sans SemiBold"/>
              <a:sym typeface="Google Sans SemiBold"/>
            </a:endParaRP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The model's most predictive features were 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average monthly hours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, following by 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satisfactory level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, 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employee performance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, 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number of projects 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and 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years spent in the company</a:t>
            </a: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“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average monthly hours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”: it is important to keep “gold medium” around 160 -210 hours. All extra hours should be paid according clear company politic or encourage employee not to do extra hours</a:t>
            </a: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“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satisfactory leve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l”: Extremely low (~0%), a little bit less than average (38% - 48%) and to optimistic (76% - 90%) are the notably values which can suggest that employee is required attention and encourage measure in order not to leave the company</a:t>
            </a:r>
          </a:p>
          <a:p>
            <a:pPr marL="285750" indent="-285750">
              <a:spcAft>
                <a:spcPts val="3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“number of projects”: 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Google Sans SemiBold"/>
                <a:sym typeface="Google Sans SemiBold"/>
              </a:rPr>
              <a:t>It is not recommended involve employee in less than 3 but no greater than 5 projects at a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F52687-2088-4142-8A2F-6AD18B6C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03" y="3692889"/>
            <a:ext cx="3378200" cy="8620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5587CF-23E4-48DC-AEDB-C7ADC9CF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89" y="4903258"/>
            <a:ext cx="3369703" cy="2108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355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Roboto</vt:lpstr>
      <vt:lpstr>Google Sans SemiBold</vt:lpstr>
      <vt:lpstr>Arial</vt:lpstr>
      <vt:lpstr>PT Sans Narrow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alpilkin</dc:creator>
  <cp:lastModifiedBy>alpilkin</cp:lastModifiedBy>
  <cp:revision>9</cp:revision>
  <dcterms:modified xsi:type="dcterms:W3CDTF">2023-10-14T12:45:56Z</dcterms:modified>
</cp:coreProperties>
</file>