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68" y="-4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Predictive maintenance Project Proposal</a:t>
            </a:r>
            <a:endParaRPr sz="1800" b="1" u="sng" dirty="0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data team’s objective is to develop a machine learning model for predictive maintenance on fleet of delivery vehicles for an international delivery company. </a:t>
            </a:r>
            <a:endParaRPr lang="en-US" sz="1100" dirty="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Milestone</a:t>
            </a:r>
            <a:endParaRPr sz="800" b="1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Tasks</a:t>
            </a:r>
            <a:endParaRPr sz="800" b="1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Outcome/Deliverables</a:t>
            </a:r>
            <a:endParaRPr sz="800" b="1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Estimated Time</a:t>
            </a:r>
            <a:endParaRPr sz="800" b="1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2034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Outline project workflow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Gather historical data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Mount sensors on vehicles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Identify software/hardware needs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 sz="900" dirty="0"/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6136725" y="2329400"/>
            <a:ext cx="1263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900" dirty="0"/>
              <a:t>2–3 weeks</a:t>
            </a:r>
          </a:p>
        </p:txBody>
      </p:sp>
      <p:sp>
        <p:nvSpPr>
          <p:cNvPr id="244" name="Google Shape;244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6" name="Google Shape;246;p38"/>
          <p:cNvSpPr txBox="1"/>
          <p:nvPr/>
        </p:nvSpPr>
        <p:spPr>
          <a:xfrm>
            <a:off x="1596825" y="4249650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7" name="Google Shape;247;p38"/>
          <p:cNvSpPr txBox="1"/>
          <p:nvPr/>
        </p:nvSpPr>
        <p:spPr>
          <a:xfrm>
            <a:off x="3720450" y="4183275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1596825" y="78310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6" name="Google Shape;256;p38"/>
          <p:cNvSpPr txBox="1"/>
          <p:nvPr/>
        </p:nvSpPr>
        <p:spPr>
          <a:xfrm>
            <a:off x="3775450" y="79295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7" name="Google Shape;257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241;p38">
            <a:extLst>
              <a:ext uri="{FF2B5EF4-FFF2-40B4-BE49-F238E27FC236}">
                <a16:creationId xmlns:a16="http://schemas.microsoft.com/office/drawing/2014/main" id="{F38927DF-58E6-47DC-8F33-D35641F5D661}"/>
              </a:ext>
            </a:extLst>
          </p:cNvPr>
          <p:cNvSpPr txBox="1"/>
          <p:nvPr/>
        </p:nvSpPr>
        <p:spPr>
          <a:xfrm>
            <a:off x="3775450" y="2329400"/>
            <a:ext cx="2034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New data ready to collect in real-time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Stakeholders updated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 sz="900" dirty="0"/>
          </a:p>
        </p:txBody>
      </p:sp>
      <p:sp>
        <p:nvSpPr>
          <p:cNvPr id="34" name="Google Shape;241;p38">
            <a:extLst>
              <a:ext uri="{FF2B5EF4-FFF2-40B4-BE49-F238E27FC236}">
                <a16:creationId xmlns:a16="http://schemas.microsoft.com/office/drawing/2014/main" id="{B7E379B5-8AE9-4C2C-9960-42E6ED0F06B7}"/>
              </a:ext>
            </a:extLst>
          </p:cNvPr>
          <p:cNvSpPr txBox="1"/>
          <p:nvPr/>
        </p:nvSpPr>
        <p:spPr>
          <a:xfrm>
            <a:off x="1852000" y="4037916"/>
            <a:ext cx="2034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Establish real-time channel to collect data from sensors in real time (Integration)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Clean, convert, and format data</a:t>
            </a:r>
          </a:p>
        </p:txBody>
      </p:sp>
      <p:sp>
        <p:nvSpPr>
          <p:cNvPr id="35" name="Google Shape;243;p38">
            <a:extLst>
              <a:ext uri="{FF2B5EF4-FFF2-40B4-BE49-F238E27FC236}">
                <a16:creationId xmlns:a16="http://schemas.microsoft.com/office/drawing/2014/main" id="{110EE360-F707-46BE-AAEA-69FC17AC2A89}"/>
              </a:ext>
            </a:extLst>
          </p:cNvPr>
          <p:cNvSpPr txBox="1"/>
          <p:nvPr/>
        </p:nvSpPr>
        <p:spPr>
          <a:xfrm>
            <a:off x="6136725" y="4037916"/>
            <a:ext cx="1263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900" dirty="0"/>
              <a:t>2–3 weeks</a:t>
            </a:r>
          </a:p>
        </p:txBody>
      </p:sp>
      <p:sp>
        <p:nvSpPr>
          <p:cNvPr id="36" name="Google Shape;241;p38">
            <a:extLst>
              <a:ext uri="{FF2B5EF4-FFF2-40B4-BE49-F238E27FC236}">
                <a16:creationId xmlns:a16="http://schemas.microsoft.com/office/drawing/2014/main" id="{3563D14A-9BB2-450E-8016-224690A608B2}"/>
              </a:ext>
            </a:extLst>
          </p:cNvPr>
          <p:cNvSpPr txBox="1"/>
          <p:nvPr/>
        </p:nvSpPr>
        <p:spPr>
          <a:xfrm>
            <a:off x="3775450" y="4037916"/>
            <a:ext cx="2034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Data ready for modeling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Stakeholders updated</a:t>
            </a:r>
          </a:p>
        </p:txBody>
      </p:sp>
      <p:sp>
        <p:nvSpPr>
          <p:cNvPr id="37" name="Google Shape;241;p38">
            <a:extLst>
              <a:ext uri="{FF2B5EF4-FFF2-40B4-BE49-F238E27FC236}">
                <a16:creationId xmlns:a16="http://schemas.microsoft.com/office/drawing/2014/main" id="{572E17B3-C569-4512-8A53-10719AD6980E}"/>
              </a:ext>
            </a:extLst>
          </p:cNvPr>
          <p:cNvSpPr txBox="1"/>
          <p:nvPr/>
        </p:nvSpPr>
        <p:spPr>
          <a:xfrm>
            <a:off x="1852000" y="5708729"/>
            <a:ext cx="2034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Finalize modeling strategies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Build machine learning models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Test models for accuracy</a:t>
            </a:r>
          </a:p>
        </p:txBody>
      </p:sp>
      <p:sp>
        <p:nvSpPr>
          <p:cNvPr id="38" name="Google Shape;243;p38">
            <a:extLst>
              <a:ext uri="{FF2B5EF4-FFF2-40B4-BE49-F238E27FC236}">
                <a16:creationId xmlns:a16="http://schemas.microsoft.com/office/drawing/2014/main" id="{A9BA9AC3-2FE7-4B9D-B6C0-A938633F49FE}"/>
              </a:ext>
            </a:extLst>
          </p:cNvPr>
          <p:cNvSpPr txBox="1"/>
          <p:nvPr/>
        </p:nvSpPr>
        <p:spPr>
          <a:xfrm>
            <a:off x="6136725" y="5708729"/>
            <a:ext cx="1263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900" dirty="0"/>
              <a:t>4 weeks</a:t>
            </a:r>
          </a:p>
        </p:txBody>
      </p:sp>
      <p:sp>
        <p:nvSpPr>
          <p:cNvPr id="39" name="Google Shape;241;p38">
            <a:extLst>
              <a:ext uri="{FF2B5EF4-FFF2-40B4-BE49-F238E27FC236}">
                <a16:creationId xmlns:a16="http://schemas.microsoft.com/office/drawing/2014/main" id="{0848C161-D4F3-4F7C-A199-2A41724B56D5}"/>
              </a:ext>
            </a:extLst>
          </p:cNvPr>
          <p:cNvSpPr txBox="1"/>
          <p:nvPr/>
        </p:nvSpPr>
        <p:spPr>
          <a:xfrm>
            <a:off x="3775450" y="5708729"/>
            <a:ext cx="2034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Machine learning model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Stakeholders updated</a:t>
            </a:r>
          </a:p>
        </p:txBody>
      </p:sp>
      <p:sp>
        <p:nvSpPr>
          <p:cNvPr id="40" name="Google Shape;241;p38">
            <a:extLst>
              <a:ext uri="{FF2B5EF4-FFF2-40B4-BE49-F238E27FC236}">
                <a16:creationId xmlns:a16="http://schemas.microsoft.com/office/drawing/2014/main" id="{B398F4B9-0C0B-4A6C-BCC1-AE3D14B0719C}"/>
              </a:ext>
            </a:extLst>
          </p:cNvPr>
          <p:cNvSpPr txBox="1"/>
          <p:nvPr/>
        </p:nvSpPr>
        <p:spPr>
          <a:xfrm>
            <a:off x="1860225" y="7627283"/>
            <a:ext cx="2034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Finalize results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Share findings with stakeholders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Incorporate feedback</a:t>
            </a:r>
          </a:p>
        </p:txBody>
      </p:sp>
      <p:sp>
        <p:nvSpPr>
          <p:cNvPr id="41" name="Google Shape;243;p38">
            <a:extLst>
              <a:ext uri="{FF2B5EF4-FFF2-40B4-BE49-F238E27FC236}">
                <a16:creationId xmlns:a16="http://schemas.microsoft.com/office/drawing/2014/main" id="{CA8A6798-2671-47CA-8776-A34D43EC2501}"/>
              </a:ext>
            </a:extLst>
          </p:cNvPr>
          <p:cNvSpPr txBox="1"/>
          <p:nvPr/>
        </p:nvSpPr>
        <p:spPr>
          <a:xfrm>
            <a:off x="6144950" y="7627283"/>
            <a:ext cx="1263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900" dirty="0"/>
              <a:t>3 weeks</a:t>
            </a:r>
          </a:p>
        </p:txBody>
      </p:sp>
      <p:sp>
        <p:nvSpPr>
          <p:cNvPr id="42" name="Google Shape;241;p38">
            <a:extLst>
              <a:ext uri="{FF2B5EF4-FFF2-40B4-BE49-F238E27FC236}">
                <a16:creationId xmlns:a16="http://schemas.microsoft.com/office/drawing/2014/main" id="{46891D44-D110-4A25-89ED-FDB592672D0B}"/>
              </a:ext>
            </a:extLst>
          </p:cNvPr>
          <p:cNvSpPr txBox="1"/>
          <p:nvPr/>
        </p:nvSpPr>
        <p:spPr>
          <a:xfrm>
            <a:off x="3783675" y="7627283"/>
            <a:ext cx="20342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Visualizations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Executive summary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Results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141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Helvetica Neue</vt:lpstr>
      <vt:lpstr>Roboto</vt:lpstr>
      <vt:lpstr>Arial</vt:lpstr>
      <vt:lpstr>Global Master</vt:lpstr>
      <vt:lpstr>Predictive maintenance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Project Proposal</dc:title>
  <cp:lastModifiedBy>alpilkin</cp:lastModifiedBy>
  <cp:revision>3</cp:revision>
  <dcterms:modified xsi:type="dcterms:W3CDTF">2023-08-04T13:03:25Z</dcterms:modified>
</cp:coreProperties>
</file>