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D5880-768B-4654-A521-92D2B4459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웹프로그래밍 웹사이트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1F868C-9C59-4540-B76D-01D67A3DC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20221048_YC_</a:t>
            </a:r>
            <a:r>
              <a:rPr lang="ko-KR" altLang="en-US" dirty="0"/>
              <a:t>백승민</a:t>
            </a:r>
          </a:p>
        </p:txBody>
      </p:sp>
    </p:spTree>
    <p:extLst>
      <p:ext uri="{BB962C8B-B14F-4D97-AF65-F5344CB8AC3E}">
        <p14:creationId xmlns:p14="http://schemas.microsoft.com/office/powerpoint/2010/main" val="268951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95D7A7-73F8-4DA3-A44C-254C3FAC8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55" y="1333620"/>
            <a:ext cx="11836400" cy="5488994"/>
          </a:xfrm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69498FB9-6394-419C-8964-86BDE1442AA2}"/>
              </a:ext>
            </a:extLst>
          </p:cNvPr>
          <p:cNvSpPr/>
          <p:nvPr/>
        </p:nvSpPr>
        <p:spPr>
          <a:xfrm>
            <a:off x="9856163" y="1711745"/>
            <a:ext cx="2083392" cy="839538"/>
          </a:xfrm>
          <a:prstGeom prst="wedgeRectCallout">
            <a:avLst>
              <a:gd name="adj1" fmla="val -58741"/>
              <a:gd name="adj2" fmla="val -1605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사용</a:t>
            </a:r>
            <a:endParaRPr lang="en-US" altLang="ko-K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</a:t>
            </a:r>
            <a:r>
              <a:rPr lang="ko-KR" alt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입력받은값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전송</a:t>
            </a:r>
            <a:endParaRPr lang="en-US" altLang="ko-K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설명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85B910A8-D5F8-4758-9D63-D5BAAE473A1A}"/>
              </a:ext>
            </a:extLst>
          </p:cNvPr>
          <p:cNvSpPr/>
          <p:nvPr/>
        </p:nvSpPr>
        <p:spPr>
          <a:xfrm>
            <a:off x="2743199" y="1362269"/>
            <a:ext cx="1903445" cy="1194317"/>
          </a:xfrm>
          <a:prstGeom prst="wedgeRectCallout">
            <a:avLst>
              <a:gd name="adj1" fmla="val -67668"/>
              <a:gd name="adj2" fmla="val 24356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태그사용하여</a:t>
            </a:r>
            <a:r>
              <a:rPr lang="ko-KR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클릭시</a:t>
            </a:r>
            <a:r>
              <a:rPr lang="ko-KR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ko-KR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파일로 이동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51914B54-AD6B-4DF8-A0E2-B73D720C99A9}"/>
              </a:ext>
            </a:extLst>
          </p:cNvPr>
          <p:cNvSpPr/>
          <p:nvPr/>
        </p:nvSpPr>
        <p:spPr>
          <a:xfrm>
            <a:off x="4077478" y="4674637"/>
            <a:ext cx="2668554" cy="1194317"/>
          </a:xfrm>
          <a:prstGeom prst="wedgeRectCallout">
            <a:avLst>
              <a:gd name="adj1" fmla="val -69194"/>
              <a:gd name="adj2" fmla="val -2544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이용하여 </a:t>
            </a: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폼 완성</a:t>
            </a:r>
            <a:endParaRPr lang="en-US" altLang="ko-K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로그인 버튼은</a:t>
            </a:r>
            <a:endParaRPr lang="en-US" altLang="ko-K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type: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이용하여 서버로 </a:t>
            </a:r>
            <a:r>
              <a:rPr lang="ko-KR" alt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전송후</a:t>
            </a:r>
            <a:endParaRPr lang="en-US" altLang="ko-K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 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이용하여 </a:t>
            </a:r>
            <a:r>
              <a:rPr lang="ko-KR" alt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로그인에대한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유효성검사</a:t>
            </a: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BA9EDF7C-5A3B-4A28-A21B-6B82A93C046B}"/>
              </a:ext>
            </a:extLst>
          </p:cNvPr>
          <p:cNvSpPr/>
          <p:nvPr/>
        </p:nvSpPr>
        <p:spPr>
          <a:xfrm>
            <a:off x="7127495" y="4283323"/>
            <a:ext cx="4273421" cy="2051946"/>
          </a:xfrm>
          <a:prstGeom prst="wedgeRoundRectCallout">
            <a:avLst>
              <a:gd name="adj1" fmla="val -22361"/>
              <a:gd name="adj2" fmla="val -61198"/>
              <a:gd name="adj3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해당 </a:t>
            </a:r>
            <a:r>
              <a:rPr lang="ko-KR" alt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메뉴칸안에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ul, li, a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태그를 사용하여</a:t>
            </a:r>
            <a:endParaRPr lang="en-US" altLang="ko-K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틀과 </a:t>
            </a:r>
            <a:r>
              <a:rPr lang="ko-KR" alt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내용입력후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마우스 커서를 </a:t>
            </a:r>
            <a:r>
              <a:rPr lang="ko-KR" alt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올렸을때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부분에 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hover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endParaRPr lang="en-US" altLang="ko-K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이용하여 밑으로 내려가는 슬라이드 구현</a:t>
            </a:r>
            <a:endParaRPr lang="en-US" altLang="ko-K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ul, li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</a:t>
            </a:r>
            <a:r>
              <a:rPr lang="ko-KR" alt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만들어둔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틀 상단 좌우에</a:t>
            </a:r>
            <a:endParaRPr lang="en-US" altLang="ko-K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Border-radius 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각각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20px 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부여  </a:t>
            </a:r>
            <a:r>
              <a:rPr lang="ko-KR" altLang="en-US" sz="16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5E53E2-C739-4616-B7BC-757EB0A4F445}"/>
              </a:ext>
            </a:extLst>
          </p:cNvPr>
          <p:cNvSpPr/>
          <p:nvPr/>
        </p:nvSpPr>
        <p:spPr>
          <a:xfrm>
            <a:off x="4014397" y="180304"/>
            <a:ext cx="4013915" cy="80874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62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926B58-311F-4202-A891-FA3E37F92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91678"/>
            <a:ext cx="6473780" cy="5866322"/>
          </a:xfr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A6E26F-0E50-4AB3-AE69-6729BCAEC975}"/>
              </a:ext>
            </a:extLst>
          </p:cNvPr>
          <p:cNvCxnSpPr/>
          <p:nvPr/>
        </p:nvCxnSpPr>
        <p:spPr>
          <a:xfrm flipH="1">
            <a:off x="6096000" y="1416676"/>
            <a:ext cx="14510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EA618A-FE4D-438C-B0DC-BFE78E36EA2C}"/>
              </a:ext>
            </a:extLst>
          </p:cNvPr>
          <p:cNvSpPr/>
          <p:nvPr/>
        </p:nvSpPr>
        <p:spPr>
          <a:xfrm>
            <a:off x="7547020" y="1119931"/>
            <a:ext cx="4275786" cy="8242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전체틀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 id=“content”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</a:t>
            </a:r>
            <a:r>
              <a:rPr lang="ko-KR" alt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지정후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크기 설정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D52FABC-5203-4D65-9CFD-2D138AF5B533}"/>
              </a:ext>
            </a:extLst>
          </p:cNvPr>
          <p:cNvCxnSpPr/>
          <p:nvPr/>
        </p:nvCxnSpPr>
        <p:spPr>
          <a:xfrm flipH="1">
            <a:off x="6096000" y="2923504"/>
            <a:ext cx="14510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137264-3B6B-4E65-8D31-FEED4AF4899A}"/>
              </a:ext>
            </a:extLst>
          </p:cNvPr>
          <p:cNvSpPr/>
          <p:nvPr/>
        </p:nvSpPr>
        <p:spPr>
          <a:xfrm>
            <a:off x="7547020" y="2727108"/>
            <a:ext cx="4275786" cy="11977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ko-KR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안에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section, article</a:t>
            </a:r>
            <a:r>
              <a:rPr lang="ko-KR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이용해 </a:t>
            </a:r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두개의 구역으로 </a:t>
            </a:r>
            <a:r>
              <a:rPr lang="ko-KR" alt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나눈후</a:t>
            </a:r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 이용</a:t>
            </a:r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사진에 하이퍼링크를 넣어 </a:t>
            </a:r>
            <a:r>
              <a:rPr lang="ko-KR" alt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클릭시</a:t>
            </a:r>
            <a:r>
              <a:rPr lang="ko-KR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사이트로 이동</a:t>
            </a:r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367C71-377E-4A55-93C1-E9B02B2182B0}"/>
              </a:ext>
            </a:extLst>
          </p:cNvPr>
          <p:cNvSpPr/>
          <p:nvPr/>
        </p:nvSpPr>
        <p:spPr>
          <a:xfrm>
            <a:off x="7547020" y="4631024"/>
            <a:ext cx="4275786" cy="119772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&gt; section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안에 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 class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지정하여</a:t>
            </a:r>
            <a:endParaRPr lang="en-US" altLang="ko-K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두개의 박스를 </a:t>
            </a:r>
            <a:r>
              <a:rPr lang="ko-KR" alt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만든후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ko-K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태그이용하여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내용과 링크를 삽입</a:t>
            </a:r>
            <a:endParaRPr lang="en-US" altLang="ko-K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9D8D2E9-2672-4FFE-B05C-12AF588E0118}"/>
              </a:ext>
            </a:extLst>
          </p:cNvPr>
          <p:cNvCxnSpPr>
            <a:cxnSpLocks/>
          </p:cNvCxnSpPr>
          <p:nvPr/>
        </p:nvCxnSpPr>
        <p:spPr>
          <a:xfrm flipH="1">
            <a:off x="6207617" y="5115056"/>
            <a:ext cx="13200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6A043D8-E584-42E0-BE93-B02D702F7BF7}"/>
              </a:ext>
            </a:extLst>
          </p:cNvPr>
          <p:cNvSpPr/>
          <p:nvPr/>
        </p:nvSpPr>
        <p:spPr>
          <a:xfrm>
            <a:off x="3503054" y="179757"/>
            <a:ext cx="4043966" cy="625707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Content(</a:t>
            </a:r>
            <a:r>
              <a: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몸통</a:t>
            </a:r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0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B3CF69-6118-416F-A321-150FF9999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4457"/>
            <a:ext cx="3094620" cy="6862457"/>
          </a:xfr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8752C2-5C7E-46E5-9296-3940274946B6}"/>
              </a:ext>
            </a:extLst>
          </p:cNvPr>
          <p:cNvCxnSpPr>
            <a:cxnSpLocks/>
          </p:cNvCxnSpPr>
          <p:nvPr/>
        </p:nvCxnSpPr>
        <p:spPr>
          <a:xfrm flipH="1">
            <a:off x="2691685" y="2406202"/>
            <a:ext cx="12234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668309-6B41-436A-B22F-8D676E7293B3}"/>
              </a:ext>
            </a:extLst>
          </p:cNvPr>
          <p:cNvSpPr/>
          <p:nvPr/>
        </p:nvSpPr>
        <p:spPr>
          <a:xfrm>
            <a:off x="3915177" y="1916805"/>
            <a:ext cx="3567448" cy="9787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id=sidebar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</a:t>
            </a:r>
            <a:r>
              <a:rPr lang="ko-KR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지정후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사이드메뉴 레이아웃설정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AB7FAEB-4C58-44DF-A877-4E90F715EDE9}"/>
              </a:ext>
            </a:extLst>
          </p:cNvPr>
          <p:cNvCxnSpPr>
            <a:cxnSpLocks/>
          </p:cNvCxnSpPr>
          <p:nvPr/>
        </p:nvCxnSpPr>
        <p:spPr>
          <a:xfrm flipH="1">
            <a:off x="2318197" y="4584796"/>
            <a:ext cx="15969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8C7F93-96BB-427C-90F0-C71D35F59353}"/>
              </a:ext>
            </a:extLst>
          </p:cNvPr>
          <p:cNvSpPr/>
          <p:nvPr/>
        </p:nvSpPr>
        <p:spPr>
          <a:xfrm>
            <a:off x="3915177" y="3358083"/>
            <a:ext cx="5182205" cy="25349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틀을 </a:t>
            </a:r>
            <a:r>
              <a:rPr lang="ko-KR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설정후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 그룹을 묶고 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li, a </a:t>
            </a:r>
            <a:r>
              <a:rPr lang="en-US" altLang="ko-K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태그를 사용하여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서브페이지로 </a:t>
            </a:r>
            <a:r>
              <a:rPr lang="ko-KR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이동할수있게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경로지정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각각 나눠주는 느낌을 위해 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태그에 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 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2DCBE2C-57A3-4B11-B8A9-3CA56156B477}"/>
              </a:ext>
            </a:extLst>
          </p:cNvPr>
          <p:cNvSpPr/>
          <p:nvPr/>
        </p:nvSpPr>
        <p:spPr>
          <a:xfrm>
            <a:off x="5698901" y="334851"/>
            <a:ext cx="3741313" cy="7469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r>
              <a:rPr lang="ko-KR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80501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7EA57A-96A7-4D6A-B2BB-36AE6CC0F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138" y="1062791"/>
            <a:ext cx="10317015" cy="1829055"/>
          </a:xfr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84180F4-D796-46E7-800C-2D5F618B3631}"/>
              </a:ext>
            </a:extLst>
          </p:cNvPr>
          <p:cNvCxnSpPr>
            <a:cxnSpLocks/>
          </p:cNvCxnSpPr>
          <p:nvPr/>
        </p:nvCxnSpPr>
        <p:spPr>
          <a:xfrm flipV="1">
            <a:off x="1944710" y="2782915"/>
            <a:ext cx="0" cy="398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D4375E-D0B2-4FCD-B4CA-12AE1B0AEC92}"/>
              </a:ext>
            </a:extLst>
          </p:cNvPr>
          <p:cNvSpPr/>
          <p:nvPr/>
        </p:nvSpPr>
        <p:spPr>
          <a:xfrm>
            <a:off x="824247" y="3149680"/>
            <a:ext cx="5061398" cy="3503053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=footer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위 아래 크기 지정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태그를 이용하여 </a:t>
            </a:r>
            <a:r>
              <a:rPr lang="ko-KR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글씨강조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 이용하여 </a:t>
            </a:r>
            <a:r>
              <a:rPr lang="ko-KR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사진첨부후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적용하여 </a:t>
            </a:r>
            <a:r>
              <a:rPr lang="en-US" altLang="ko-K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position:relative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Margin, float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이용하여 위치조정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사진밑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텍스트를 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 class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주어서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위치및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폰트설정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E650B16-6217-432A-A6C9-4937A243FF5A}"/>
              </a:ext>
            </a:extLst>
          </p:cNvPr>
          <p:cNvSpPr/>
          <p:nvPr/>
        </p:nvSpPr>
        <p:spPr>
          <a:xfrm>
            <a:off x="4159876" y="171327"/>
            <a:ext cx="3219718" cy="60222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endParaRPr lang="ko-KR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61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C2045DF-35F8-4072-928D-A47138A87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6197435" cy="6858000"/>
          </a:xfr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DB17EC1-3604-4501-B166-C22C7264C106}"/>
              </a:ext>
            </a:extLst>
          </p:cNvPr>
          <p:cNvSpPr/>
          <p:nvPr/>
        </p:nvSpPr>
        <p:spPr>
          <a:xfrm>
            <a:off x="6602136" y="411061"/>
            <a:ext cx="5108895" cy="595618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subpage</a:t>
            </a:r>
            <a:endParaRPr lang="ko-KR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BB07653-7AFB-42B2-A350-9B8907598672}"/>
              </a:ext>
            </a:extLst>
          </p:cNvPr>
          <p:cNvSpPr/>
          <p:nvPr/>
        </p:nvSpPr>
        <p:spPr>
          <a:xfrm>
            <a:off x="6602135" y="2187241"/>
            <a:ext cx="5108895" cy="2983685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메인페이지의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기본레이아웃을</a:t>
            </a:r>
            <a:r>
              <a:rPr lang="ko-KR" altLang="en-US" dirty="0">
                <a:solidFill>
                  <a:schemeClr val="bg1"/>
                </a:solidFill>
              </a:rPr>
              <a:t> 이용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Div</a:t>
            </a:r>
            <a:r>
              <a:rPr lang="en-US" altLang="ko-KR" dirty="0">
                <a:solidFill>
                  <a:schemeClr val="bg1"/>
                </a:solidFill>
              </a:rPr>
              <a:t> id=content </a:t>
            </a:r>
            <a:r>
              <a:rPr lang="ko-KR" altLang="en-US" dirty="0">
                <a:solidFill>
                  <a:schemeClr val="bg1"/>
                </a:solidFill>
              </a:rPr>
              <a:t>부분 </a:t>
            </a:r>
            <a:r>
              <a:rPr lang="en-US" altLang="ko-KR" dirty="0">
                <a:solidFill>
                  <a:schemeClr val="bg1"/>
                </a:solidFill>
              </a:rPr>
              <a:t>section, 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구역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각각의 사이드메뉴의 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li, a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태그로 </a:t>
            </a:r>
            <a:r>
              <a:rPr lang="ko-KR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만들어둔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메뉴에 연결된 서브페이지의 기본 레이아웃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082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77</TotalTime>
  <Words>235</Words>
  <Application>Microsoft Office PowerPoint</Application>
  <PresentationFormat>와이드스크린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돋움</vt:lpstr>
      <vt:lpstr>Arial</vt:lpstr>
      <vt:lpstr>Calisto MT</vt:lpstr>
      <vt:lpstr>Trebuchet MS</vt:lpstr>
      <vt:lpstr>Wingdings 2</vt:lpstr>
      <vt:lpstr>슬레이트</vt:lpstr>
      <vt:lpstr>웹프로그래밍 웹사이트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웹사이트</dc:title>
  <dc:creator>210</dc:creator>
  <cp:lastModifiedBy>210</cp:lastModifiedBy>
  <cp:revision>13</cp:revision>
  <dcterms:created xsi:type="dcterms:W3CDTF">2022-06-09T02:01:42Z</dcterms:created>
  <dcterms:modified xsi:type="dcterms:W3CDTF">2022-06-09T03:18:56Z</dcterms:modified>
</cp:coreProperties>
</file>