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82" r:id="rId7"/>
    <p:sldId id="280" r:id="rId8"/>
    <p:sldId id="283" r:id="rId9"/>
    <p:sldId id="281" r:id="rId10"/>
    <p:sldId id="285" r:id="rId11"/>
    <p:sldId id="272" r:id="rId12"/>
    <p:sldId id="286" r:id="rId13"/>
    <p:sldId id="259" r:id="rId14"/>
    <p:sldId id="284" r:id="rId15"/>
    <p:sldId id="266" r:id="rId16"/>
    <p:sldId id="287" r:id="rId17"/>
    <p:sldId id="258" r:id="rId18"/>
    <p:sldId id="267" r:id="rId19"/>
    <p:sldId id="260" r:id="rId20"/>
    <p:sldId id="268" r:id="rId21"/>
    <p:sldId id="273" r:id="rId22"/>
    <p:sldId id="290" r:id="rId23"/>
    <p:sldId id="274" r:id="rId24"/>
    <p:sldId id="262" r:id="rId25"/>
    <p:sldId id="270" r:id="rId26"/>
    <p:sldId id="278" r:id="rId27"/>
    <p:sldId id="279" r:id="rId28"/>
    <p:sldId id="263" r:id="rId29"/>
    <p:sldId id="271" r:id="rId30"/>
    <p:sldId id="264" r:id="rId31"/>
    <p:sldId id="275" r:id="rId32"/>
    <p:sldId id="276" r:id="rId33"/>
    <p:sldId id="277" r:id="rId34"/>
    <p:sldId id="288" r:id="rId35"/>
    <p:sldId id="289" r:id="rId36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30EBD5-2205-4975-B1DB-39EC7C9EB3E2}">
          <p14:sldIdLst>
            <p14:sldId id="256"/>
            <p14:sldId id="257"/>
            <p14:sldId id="282"/>
            <p14:sldId id="280"/>
            <p14:sldId id="283"/>
            <p14:sldId id="281"/>
            <p14:sldId id="285"/>
            <p14:sldId id="272"/>
            <p14:sldId id="286"/>
            <p14:sldId id="259"/>
            <p14:sldId id="284"/>
            <p14:sldId id="266"/>
            <p14:sldId id="287"/>
            <p14:sldId id="258"/>
            <p14:sldId id="267"/>
            <p14:sldId id="260"/>
            <p14:sldId id="268"/>
            <p14:sldId id="273"/>
            <p14:sldId id="290"/>
            <p14:sldId id="274"/>
            <p14:sldId id="262"/>
            <p14:sldId id="270"/>
            <p14:sldId id="278"/>
            <p14:sldId id="279"/>
            <p14:sldId id="263"/>
            <p14:sldId id="271"/>
            <p14:sldId id="264"/>
            <p14:sldId id="275"/>
            <p14:sldId id="276"/>
            <p14:sldId id="27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ika Pineda" initials="AP" lastIdx="1" clrIdx="0">
    <p:extLst>
      <p:ext uri="{19B8F6BF-5375-455C-9EA6-DF929625EA0E}">
        <p15:presenceInfo xmlns:p15="http://schemas.microsoft.com/office/powerpoint/2012/main" userId="370f349053ca56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AF2023"/>
    <a:srgbClr val="2F559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23" d="100"/>
          <a:sy n="23" d="100"/>
        </p:scale>
        <p:origin x="25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7T08:11:19.98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9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8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9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25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5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3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5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4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38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0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CCBC-0385-4357-AEE1-99C0DE5CA11C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94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1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1.xml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4.xml"/><Relationship Id="rId22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5.xml"/><Relationship Id="rId18" Type="http://schemas.openxmlformats.org/officeDocument/2006/relationships/image" Target="../media/image32.png"/><Relationship Id="rId3" Type="http://schemas.openxmlformats.org/officeDocument/2006/relationships/image" Target="../media/image8.svg"/><Relationship Id="rId21" Type="http://schemas.openxmlformats.org/officeDocument/2006/relationships/image" Target="../media/image23.sv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31.svg"/><Relationship Id="rId2" Type="http://schemas.openxmlformats.org/officeDocument/2006/relationships/image" Target="../media/image7.png"/><Relationship Id="rId16" Type="http://schemas.openxmlformats.org/officeDocument/2006/relationships/image" Target="../media/image3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5" Type="http://schemas.openxmlformats.org/officeDocument/2006/relationships/image" Target="../media/image10.svg"/><Relationship Id="rId15" Type="http://schemas.openxmlformats.org/officeDocument/2006/relationships/image" Target="../media/image17.svg"/><Relationship Id="rId23" Type="http://schemas.microsoft.com/office/2007/relationships/hdphoto" Target="../media/hdphoto1.wdp"/><Relationship Id="rId10" Type="http://schemas.openxmlformats.org/officeDocument/2006/relationships/image" Target="../media/image15.svg"/><Relationship Id="rId19" Type="http://schemas.openxmlformats.org/officeDocument/2006/relationships/image" Target="../media/image33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6.png"/><Relationship Id="rId2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slide" Target="slide2.xml"/><Relationship Id="rId18" Type="http://schemas.openxmlformats.org/officeDocument/2006/relationships/image" Target="../media/image18.png"/><Relationship Id="rId3" Type="http://schemas.openxmlformats.org/officeDocument/2006/relationships/image" Target="../media/image12.png"/><Relationship Id="rId21" Type="http://schemas.openxmlformats.org/officeDocument/2006/relationships/image" Target="../media/image29.svg"/><Relationship Id="rId7" Type="http://schemas.openxmlformats.org/officeDocument/2006/relationships/image" Target="../media/image9.png"/><Relationship Id="rId12" Type="http://schemas.openxmlformats.org/officeDocument/2006/relationships/slide" Target="slide3.xml"/><Relationship Id="rId17" Type="http://schemas.openxmlformats.org/officeDocument/2006/relationships/image" Target="../media/image17.svg"/><Relationship Id="rId25" Type="http://schemas.microsoft.com/office/2007/relationships/hdphoto" Target="../media/hdphoto1.wdp"/><Relationship Id="rId2" Type="http://schemas.openxmlformats.org/officeDocument/2006/relationships/image" Target="../media/image11.jpeg"/><Relationship Id="rId16" Type="http://schemas.openxmlformats.org/officeDocument/2006/relationships/image" Target="../media/image1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5.svg"/><Relationship Id="rId24" Type="http://schemas.openxmlformats.org/officeDocument/2006/relationships/image" Target="../media/image1.png"/><Relationship Id="rId5" Type="http://schemas.openxmlformats.org/officeDocument/2006/relationships/image" Target="../media/image7.png"/><Relationship Id="rId15" Type="http://schemas.openxmlformats.org/officeDocument/2006/relationships/slide" Target="slide4.xml"/><Relationship Id="rId23" Type="http://schemas.openxmlformats.org/officeDocument/2006/relationships/image" Target="../media/image23.svg"/><Relationship Id="rId10" Type="http://schemas.openxmlformats.org/officeDocument/2006/relationships/image" Target="../media/image14.png"/><Relationship Id="rId19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slide" Target="slide1.xml"/><Relationship Id="rId14" Type="http://schemas.openxmlformats.org/officeDocument/2006/relationships/slide" Target="slide31.xml"/><Relationship Id="rId2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7.png"/><Relationship Id="rId7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35.jpeg"/><Relationship Id="rId5" Type="http://schemas.openxmlformats.org/officeDocument/2006/relationships/image" Target="../media/image9.png"/><Relationship Id="rId10" Type="http://schemas.openxmlformats.org/officeDocument/2006/relationships/slide" Target="slide23.xml"/><Relationship Id="rId4" Type="http://schemas.openxmlformats.org/officeDocument/2006/relationships/image" Target="../media/image8.sv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slide" Target="slide2.xml"/><Relationship Id="rId18" Type="http://schemas.openxmlformats.org/officeDocument/2006/relationships/image" Target="../media/image24.png"/><Relationship Id="rId3" Type="http://schemas.openxmlformats.org/officeDocument/2006/relationships/image" Target="../media/image7.png"/><Relationship Id="rId21" Type="http://schemas.openxmlformats.org/officeDocument/2006/relationships/image" Target="../media/image27.svg"/><Relationship Id="rId7" Type="http://schemas.openxmlformats.org/officeDocument/2006/relationships/image" Target="../media/image12.png"/><Relationship Id="rId12" Type="http://schemas.openxmlformats.org/officeDocument/2006/relationships/slide" Target="slide3.xml"/><Relationship Id="rId17" Type="http://schemas.openxmlformats.org/officeDocument/2006/relationships/image" Target="../media/image17.svg"/><Relationship Id="rId25" Type="http://schemas.microsoft.com/office/2007/relationships/hdphoto" Target="../media/hdphoto1.wdp"/><Relationship Id="rId2" Type="http://schemas.openxmlformats.org/officeDocument/2006/relationships/image" Target="../media/image35.jpeg"/><Relationship Id="rId16" Type="http://schemas.openxmlformats.org/officeDocument/2006/relationships/image" Target="../media/image16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svg"/><Relationship Id="rId24" Type="http://schemas.openxmlformats.org/officeDocument/2006/relationships/image" Target="../media/image1.png"/><Relationship Id="rId5" Type="http://schemas.openxmlformats.org/officeDocument/2006/relationships/image" Target="../media/image9.png"/><Relationship Id="rId15" Type="http://schemas.openxmlformats.org/officeDocument/2006/relationships/slide" Target="slide4.xml"/><Relationship Id="rId23" Type="http://schemas.openxmlformats.org/officeDocument/2006/relationships/image" Target="../media/image23.svg"/><Relationship Id="rId10" Type="http://schemas.openxmlformats.org/officeDocument/2006/relationships/image" Target="../media/image14.png"/><Relationship Id="rId19" Type="http://schemas.openxmlformats.org/officeDocument/2006/relationships/image" Target="../media/image25.svg"/><Relationship Id="rId4" Type="http://schemas.openxmlformats.org/officeDocument/2006/relationships/image" Target="../media/image8.svg"/><Relationship Id="rId9" Type="http://schemas.openxmlformats.org/officeDocument/2006/relationships/slide" Target="slide1.xml"/><Relationship Id="rId14" Type="http://schemas.openxmlformats.org/officeDocument/2006/relationships/slide" Target="slide31.xml"/><Relationship Id="rId2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svg"/><Relationship Id="rId7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0.svg"/><Relationship Id="rId10" Type="http://schemas.openxmlformats.org/officeDocument/2006/relationships/image" Target="../media/image39.svg"/><Relationship Id="rId4" Type="http://schemas.openxmlformats.org/officeDocument/2006/relationships/image" Target="../media/image9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.svg"/><Relationship Id="rId7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comments" Target="../comments/comment1.xml"/><Relationship Id="rId4" Type="http://schemas.openxmlformats.org/officeDocument/2006/relationships/slide" Target="slide8.xml"/><Relationship Id="rId9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1.xml"/><Relationship Id="rId18" Type="http://schemas.openxmlformats.org/officeDocument/2006/relationships/image" Target="../media/image25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24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16.xml"/><Relationship Id="rId22" Type="http://schemas.openxmlformats.org/officeDocument/2006/relationships/image" Target="../media/image2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25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1.xml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16.xml"/><Relationship Id="rId22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2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1.xml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16.xml"/><Relationship Id="rId22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30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1.xml"/><Relationship Id="rId18" Type="http://schemas.openxmlformats.org/officeDocument/2006/relationships/image" Target="../media/image31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3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21.xml"/><Relationship Id="rId22" Type="http://schemas.openxmlformats.org/officeDocument/2006/relationships/image" Target="../media/image23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8.sv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39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30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1.xml"/><Relationship Id="rId18" Type="http://schemas.openxmlformats.org/officeDocument/2006/relationships/image" Target="../media/image31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4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4.xml"/><Relationship Id="rId22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.svg"/><Relationship Id="rId7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6.jpeg"/><Relationship Id="rId4" Type="http://schemas.openxmlformats.org/officeDocument/2006/relationships/slide" Target="slide9.xml"/><Relationship Id="rId9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8.sv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39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16.png"/><Relationship Id="rId18" Type="http://schemas.openxmlformats.org/officeDocument/2006/relationships/image" Target="../media/image43.svg"/><Relationship Id="rId3" Type="http://schemas.openxmlformats.org/officeDocument/2006/relationships/image" Target="../media/image8.svg"/><Relationship Id="rId21" Type="http://schemas.openxmlformats.org/officeDocument/2006/relationships/image" Target="../media/image1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26.png"/><Relationship Id="rId2" Type="http://schemas.openxmlformats.org/officeDocument/2006/relationships/image" Target="../media/image7.png"/><Relationship Id="rId16" Type="http://schemas.openxmlformats.org/officeDocument/2006/relationships/image" Target="../media/image19.svg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5" Type="http://schemas.openxmlformats.org/officeDocument/2006/relationships/image" Target="../media/image10.svg"/><Relationship Id="rId15" Type="http://schemas.openxmlformats.org/officeDocument/2006/relationships/image" Target="../media/image18.png"/><Relationship Id="rId10" Type="http://schemas.openxmlformats.org/officeDocument/2006/relationships/image" Target="../media/image15.svg"/><Relationship Id="rId19" Type="http://schemas.openxmlformats.org/officeDocument/2006/relationships/image" Target="../media/image4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7.svg"/><Relationship Id="rId22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slide" Target="slide10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slide" Target="slide2.xml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2.png"/><Relationship Id="rId12" Type="http://schemas.openxmlformats.org/officeDocument/2006/relationships/slide" Target="slide3.xml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5.svg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4.pn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slide" Target="slide1.xml"/><Relationship Id="rId14" Type="http://schemas.openxmlformats.org/officeDocument/2006/relationships/slide" Target="slide31.xml"/><Relationship Id="rId22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slide" Target="slide2.xml"/><Relationship Id="rId18" Type="http://schemas.openxmlformats.org/officeDocument/2006/relationships/image" Target="../media/image25.svg"/><Relationship Id="rId3" Type="http://schemas.openxmlformats.org/officeDocument/2006/relationships/image" Target="../media/image7.png"/><Relationship Id="rId21" Type="http://schemas.openxmlformats.org/officeDocument/2006/relationships/image" Target="../media/image22.png"/><Relationship Id="rId7" Type="http://schemas.openxmlformats.org/officeDocument/2006/relationships/image" Target="../media/image12.png"/><Relationship Id="rId12" Type="http://schemas.openxmlformats.org/officeDocument/2006/relationships/slide" Target="slide3.xml"/><Relationship Id="rId17" Type="http://schemas.openxmlformats.org/officeDocument/2006/relationships/image" Target="../media/image24.png"/><Relationship Id="rId2" Type="http://schemas.openxmlformats.org/officeDocument/2006/relationships/image" Target="../media/image11.jpe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svg"/><Relationship Id="rId24" Type="http://schemas.microsoft.com/office/2007/relationships/hdphoto" Target="../media/hdphoto1.wdp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4.png"/><Relationship Id="rId19" Type="http://schemas.openxmlformats.org/officeDocument/2006/relationships/image" Target="../media/image26.png"/><Relationship Id="rId4" Type="http://schemas.openxmlformats.org/officeDocument/2006/relationships/image" Target="../media/image8.svg"/><Relationship Id="rId9" Type="http://schemas.openxmlformats.org/officeDocument/2006/relationships/slide" Target="slide1.xml"/><Relationship Id="rId14" Type="http://schemas.openxmlformats.org/officeDocument/2006/relationships/slide" Target="slide31.xml"/><Relationship Id="rId22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3.xml"/><Relationship Id="rId18" Type="http://schemas.openxmlformats.org/officeDocument/2006/relationships/image" Target="../media/image19.svg"/><Relationship Id="rId3" Type="http://schemas.openxmlformats.org/officeDocument/2006/relationships/image" Target="../media/image3.svg"/><Relationship Id="rId21" Type="http://schemas.openxmlformats.org/officeDocument/2006/relationships/image" Target="../media/image22.png"/><Relationship Id="rId7" Type="http://schemas.openxmlformats.org/officeDocument/2006/relationships/image" Target="../media/image10.svg"/><Relationship Id="rId12" Type="http://schemas.openxmlformats.org/officeDocument/2006/relationships/image" Target="../media/image15.sv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microsoft.com/office/2007/relationships/hdphoto" Target="../media/hdphoto1.wdp"/><Relationship Id="rId5" Type="http://schemas.openxmlformats.org/officeDocument/2006/relationships/image" Target="../media/image8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slide" Target="slide1.xml"/><Relationship Id="rId19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13.svg"/><Relationship Id="rId14" Type="http://schemas.openxmlformats.org/officeDocument/2006/relationships/slide" Target="slide2.xml"/><Relationship Id="rId22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3.xml"/><Relationship Id="rId18" Type="http://schemas.openxmlformats.org/officeDocument/2006/relationships/image" Target="../media/image30.png"/><Relationship Id="rId3" Type="http://schemas.openxmlformats.org/officeDocument/2006/relationships/image" Target="../media/image3.svg"/><Relationship Id="rId21" Type="http://schemas.openxmlformats.org/officeDocument/2006/relationships/image" Target="../media/image27.svg"/><Relationship Id="rId7" Type="http://schemas.openxmlformats.org/officeDocument/2006/relationships/image" Target="../media/image10.svg"/><Relationship Id="rId12" Type="http://schemas.openxmlformats.org/officeDocument/2006/relationships/image" Target="../media/image15.svg"/><Relationship Id="rId17" Type="http://schemas.openxmlformats.org/officeDocument/2006/relationships/image" Target="../media/image17.svg"/><Relationship Id="rId25" Type="http://schemas.microsoft.com/office/2007/relationships/hdphoto" Target="../media/hdphoto1.wdp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1.png"/><Relationship Id="rId5" Type="http://schemas.openxmlformats.org/officeDocument/2006/relationships/image" Target="../media/image8.svg"/><Relationship Id="rId15" Type="http://schemas.openxmlformats.org/officeDocument/2006/relationships/slide" Target="slide31.xml"/><Relationship Id="rId23" Type="http://schemas.openxmlformats.org/officeDocument/2006/relationships/image" Target="../media/image23.svg"/><Relationship Id="rId10" Type="http://schemas.openxmlformats.org/officeDocument/2006/relationships/slide" Target="slide1.xml"/><Relationship Id="rId19" Type="http://schemas.openxmlformats.org/officeDocument/2006/relationships/image" Target="../media/image31.svg"/><Relationship Id="rId4" Type="http://schemas.openxmlformats.org/officeDocument/2006/relationships/image" Target="../media/image7.png"/><Relationship Id="rId9" Type="http://schemas.openxmlformats.org/officeDocument/2006/relationships/image" Target="../media/image13.svg"/><Relationship Id="rId14" Type="http://schemas.openxmlformats.org/officeDocument/2006/relationships/slide" Target="slide2.xml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B0FD8-BB07-4A81-89E7-85E4C5291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2687779" y="2027626"/>
            <a:ext cx="6816437" cy="5318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9641B9-0654-4250-A9BC-B2CB1B6B44DF}"/>
              </a:ext>
            </a:extLst>
          </p:cNvPr>
          <p:cNvSpPr txBox="1"/>
          <p:nvPr/>
        </p:nvSpPr>
        <p:spPr>
          <a:xfrm>
            <a:off x="-2724153" y="8386619"/>
            <a:ext cx="17640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>
                <a:ln w="10160">
                  <a:solidFill>
                    <a:srgbClr val="99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haroni" panose="020B0604020202020204" pitchFamily="2" charset="-79"/>
              </a:rPr>
              <a:t> PHILIPPINE BUS ASSISTANCE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FDFA8B82-98CC-4C37-A6D1-6DEC797DA131}"/>
              </a:ext>
            </a:extLst>
          </p:cNvPr>
          <p:cNvSpPr/>
          <p:nvPr/>
        </p:nvSpPr>
        <p:spPr>
          <a:xfrm>
            <a:off x="3028948" y="13397733"/>
            <a:ext cx="6134100" cy="14544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>
                <a:latin typeface="Impact" panose="020B0806030902050204" pitchFamily="34" charset="0"/>
              </a:rPr>
              <a:t>TRACKING 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7478828A-3FDF-4FE2-9755-39306245032A}"/>
              </a:ext>
            </a:extLst>
          </p:cNvPr>
          <p:cNvSpPr/>
          <p:nvPr/>
        </p:nvSpPr>
        <p:spPr>
          <a:xfrm>
            <a:off x="3028948" y="15545511"/>
            <a:ext cx="6134100" cy="14544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>
                <a:latin typeface="Impact" panose="020B0806030902050204" pitchFamily="34" charset="0"/>
              </a:rPr>
              <a:t>BUY TICKETS 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9A4DDACA-D3E5-4297-ACB9-A0B015ABA937}"/>
              </a:ext>
            </a:extLst>
          </p:cNvPr>
          <p:cNvSpPr/>
          <p:nvPr/>
        </p:nvSpPr>
        <p:spPr>
          <a:xfrm>
            <a:off x="3028948" y="17693289"/>
            <a:ext cx="6134100" cy="14544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>
                <a:latin typeface="Impact" panose="020B0806030902050204" pitchFamily="34" charset="0"/>
              </a:rPr>
              <a:t>HELP </a:t>
            </a:r>
          </a:p>
        </p:txBody>
      </p:sp>
    </p:spTree>
    <p:extLst>
      <p:ext uri="{BB962C8B-B14F-4D97-AF65-F5344CB8AC3E}">
        <p14:creationId xmlns:p14="http://schemas.microsoft.com/office/powerpoint/2010/main" val="119498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TRACKING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06FD3-65CC-45C3-84A9-97D292D2141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E12273-C4C1-4488-B9BA-39E6DD0A4E62}"/>
              </a:ext>
            </a:extLst>
          </p:cNvPr>
          <p:cNvSpPr txBox="1"/>
          <p:nvPr/>
        </p:nvSpPr>
        <p:spPr>
          <a:xfrm>
            <a:off x="1316181" y="2266550"/>
            <a:ext cx="9351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BBL BUS TERMINAL BUENDIA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>
            <a:cxnSpLocks/>
          </p:cNvCxnSpPr>
          <p:nvPr/>
        </p:nvCxnSpPr>
        <p:spPr>
          <a:xfrm>
            <a:off x="-41564" y="203911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E1DB90-BAED-4214-8663-92C9F17ED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50936"/>
              </p:ext>
            </p:extLst>
          </p:nvPr>
        </p:nvGraphicFramePr>
        <p:xfrm>
          <a:off x="0" y="6567431"/>
          <a:ext cx="12192000" cy="853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36470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93183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8433373"/>
                    </a:ext>
                  </a:extLst>
                </a:gridCol>
              </a:tblGrid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22170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Pacita</a:t>
                      </a:r>
                      <a:r>
                        <a:rPr lang="en-GB" sz="4400" dirty="0"/>
                        <a:t> via Susana Heights – San 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54537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Southwoods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1:00 pm to 2:00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5392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>
                          <a:hlinkClick r:id="rId7" action="ppaction://hlinksldjump"/>
                        </a:rPr>
                        <a:t>To Balibago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12:30pm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5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BUY TICKETS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06FD3-65CC-45C3-84A9-97D292D2141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E12273-C4C1-4488-B9BA-39E6DD0A4E62}"/>
              </a:ext>
            </a:extLst>
          </p:cNvPr>
          <p:cNvSpPr txBox="1"/>
          <p:nvPr/>
        </p:nvSpPr>
        <p:spPr>
          <a:xfrm>
            <a:off x="1316181" y="2266550"/>
            <a:ext cx="9351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BBL BUS TERMINAL BUENDIA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E1DB90-BAED-4214-8663-92C9F17ED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949550"/>
              </p:ext>
            </p:extLst>
          </p:nvPr>
        </p:nvGraphicFramePr>
        <p:xfrm>
          <a:off x="0" y="6567431"/>
          <a:ext cx="12192000" cy="853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36470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93183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8433373"/>
                    </a:ext>
                  </a:extLst>
                </a:gridCol>
              </a:tblGrid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22170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Pacita</a:t>
                      </a:r>
                      <a:r>
                        <a:rPr lang="en-GB" sz="4400" dirty="0"/>
                        <a:t> via Susana Heights – San 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54537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Southwoods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1:00 pm to 2:00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5392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>
                          <a:hlinkClick r:id="rId7" action="ppaction://hlinksldjump"/>
                        </a:rPr>
                        <a:t>To Balibago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12:30pm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02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TRACKING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12273-C4C1-4488-B9BA-39E6DD0A4E62}"/>
              </a:ext>
            </a:extLst>
          </p:cNvPr>
          <p:cNvSpPr txBox="1"/>
          <p:nvPr/>
        </p:nvSpPr>
        <p:spPr>
          <a:xfrm>
            <a:off x="1316181" y="2266550"/>
            <a:ext cx="9351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BBL BUS TERMINAL BUENDIA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>
            <a:cxnSpLocks/>
          </p:cNvCxnSpPr>
          <p:nvPr/>
        </p:nvCxnSpPr>
        <p:spPr>
          <a:xfrm>
            <a:off x="-6928" y="2039115"/>
            <a:ext cx="12198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E1DB90-BAED-4214-8663-92C9F17EDCB4}"/>
              </a:ext>
            </a:extLst>
          </p:cNvPr>
          <p:cNvGraphicFramePr>
            <a:graphicFrameLocks noGrp="1"/>
          </p:cNvGraphicFramePr>
          <p:nvPr/>
        </p:nvGraphicFramePr>
        <p:xfrm>
          <a:off x="0" y="6567431"/>
          <a:ext cx="12192000" cy="853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36470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93183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8433373"/>
                    </a:ext>
                  </a:extLst>
                </a:gridCol>
              </a:tblGrid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22170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Pacita</a:t>
                      </a:r>
                      <a:r>
                        <a:rPr lang="en-GB" sz="4400" dirty="0"/>
                        <a:t> via Susana Heights – San 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54537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Southwoods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1:00 pm to 2:00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5392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Balibago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12:30pm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6088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74FC0BD1-92F4-4ABA-9E74-9C1F7823BD6A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6" name="Graphic 25" descr="Pause">
              <a:extLst>
                <a:ext uri="{FF2B5EF4-FFF2-40B4-BE49-F238E27FC236}">
                  <a16:creationId xmlns:a16="http://schemas.microsoft.com/office/drawing/2014/main" id="{2940C0F4-3BD2-47E2-A6C2-8545E5198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7" name="Graphic 26" descr="Pause">
              <a:extLst>
                <a:ext uri="{FF2B5EF4-FFF2-40B4-BE49-F238E27FC236}">
                  <a16:creationId xmlns:a16="http://schemas.microsoft.com/office/drawing/2014/main" id="{13ABE40F-59CA-4129-89E3-1800D270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8" name="Graphic 27" descr="Marker">
            <a:extLst>
              <a:ext uri="{FF2B5EF4-FFF2-40B4-BE49-F238E27FC236}">
                <a16:creationId xmlns:a16="http://schemas.microsoft.com/office/drawing/2014/main" id="{4905889C-EE43-4246-BFC8-56BBDBC96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29" name="Graphic 28" descr="Pause">
            <a:extLst>
              <a:ext uri="{FF2B5EF4-FFF2-40B4-BE49-F238E27FC236}">
                <a16:creationId xmlns:a16="http://schemas.microsoft.com/office/drawing/2014/main" id="{0B6063D1-6436-43BC-9933-31ADF9E1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0" name="Graphic 29" descr="Pause">
            <a:extLst>
              <a:ext uri="{FF2B5EF4-FFF2-40B4-BE49-F238E27FC236}">
                <a16:creationId xmlns:a16="http://schemas.microsoft.com/office/drawing/2014/main" id="{5DB9FA70-BB06-4DEB-A91B-558461635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1" name="Graphic 30" descr="Pause">
            <a:extLst>
              <a:ext uri="{FF2B5EF4-FFF2-40B4-BE49-F238E27FC236}">
                <a16:creationId xmlns:a16="http://schemas.microsoft.com/office/drawing/2014/main" id="{C96C4729-82E9-45E6-A257-33391E3CD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795BAE7D-6725-497A-BCE0-0191D3407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3E97AC27-7F20-4603-8067-CC2F55425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4" name="Graphic 33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65E86A85-3AD4-4217-AC18-C8E021A7E6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5" name="TextBox 34">
            <a:hlinkClick r:id="rId8" action="ppaction://hlinksldjump"/>
            <a:extLst>
              <a:ext uri="{FF2B5EF4-FFF2-40B4-BE49-F238E27FC236}">
                <a16:creationId xmlns:a16="http://schemas.microsoft.com/office/drawing/2014/main" id="{9EEC51AE-B180-4AA0-A926-40509A39966A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6" name="TextBox 35">
            <a:hlinkClick r:id="rId11" action="ppaction://hlinksldjump"/>
            <a:extLst>
              <a:ext uri="{FF2B5EF4-FFF2-40B4-BE49-F238E27FC236}">
                <a16:creationId xmlns:a16="http://schemas.microsoft.com/office/drawing/2014/main" id="{E2EA721B-E5B9-4590-8B56-8C28ED8BADF5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37" name="TextBox 36">
            <a:hlinkClick r:id="rId12" action="ppaction://hlinksldjump"/>
            <a:extLst>
              <a:ext uri="{FF2B5EF4-FFF2-40B4-BE49-F238E27FC236}">
                <a16:creationId xmlns:a16="http://schemas.microsoft.com/office/drawing/2014/main" id="{F456796B-61B3-4DE8-A60E-5C585D3DFC9B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38" name="TextBox 37">
            <a:hlinkClick r:id="rId13" action="ppaction://hlinksldjump"/>
            <a:extLst>
              <a:ext uri="{FF2B5EF4-FFF2-40B4-BE49-F238E27FC236}">
                <a16:creationId xmlns:a16="http://schemas.microsoft.com/office/drawing/2014/main" id="{217EF85C-AB9A-4F6A-A78D-A70DB42D5959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39" name="TextBox 38">
            <a:hlinkClick r:id="rId14" action="ppaction://hlinksldjump"/>
            <a:extLst>
              <a:ext uri="{FF2B5EF4-FFF2-40B4-BE49-F238E27FC236}">
                <a16:creationId xmlns:a16="http://schemas.microsoft.com/office/drawing/2014/main" id="{1A97A9A3-414C-46A3-A2C9-86C544F6C30E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0" name="Graphic 39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9696C4DD-8483-4DD4-B565-1406CD8316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1" name="Graphic 40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3D2DC4A9-3360-4A57-B7FC-84560E9F27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2" name="Graphic 41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5E666524-9649-4818-9312-1A4E39D3A9D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3" name="Graphic 42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01F90F98-4776-4A3E-85C9-E883DAE419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4" name="Picture 43">
            <a:hlinkClick r:id="rId8" action="ppaction://hlinksldjump"/>
            <a:extLst>
              <a:ext uri="{FF2B5EF4-FFF2-40B4-BE49-F238E27FC236}">
                <a16:creationId xmlns:a16="http://schemas.microsoft.com/office/drawing/2014/main" id="{93B6C811-DECC-4616-BA90-EFE9352BFAC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8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TRACKING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12273-C4C1-4488-B9BA-39E6DD0A4E62}"/>
              </a:ext>
            </a:extLst>
          </p:cNvPr>
          <p:cNvSpPr txBox="1"/>
          <p:nvPr/>
        </p:nvSpPr>
        <p:spPr>
          <a:xfrm>
            <a:off x="1316181" y="2266550"/>
            <a:ext cx="9351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BBL BUS TERMINAL BUENDIA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>
            <a:cxnSpLocks/>
          </p:cNvCxnSpPr>
          <p:nvPr/>
        </p:nvCxnSpPr>
        <p:spPr>
          <a:xfrm>
            <a:off x="0" y="203911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E1DB90-BAED-4214-8663-92C9F17EDCB4}"/>
              </a:ext>
            </a:extLst>
          </p:cNvPr>
          <p:cNvGraphicFramePr>
            <a:graphicFrameLocks noGrp="1"/>
          </p:cNvGraphicFramePr>
          <p:nvPr/>
        </p:nvGraphicFramePr>
        <p:xfrm>
          <a:off x="0" y="6567431"/>
          <a:ext cx="12192000" cy="853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36470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93183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8433373"/>
                    </a:ext>
                  </a:extLst>
                </a:gridCol>
              </a:tblGrid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22170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Pacita</a:t>
                      </a:r>
                      <a:r>
                        <a:rPr lang="en-GB" sz="4400" dirty="0"/>
                        <a:t> via Susana Heights – San 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54537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Southwoods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1:00 pm to 2:00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5392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Balibago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12:30pm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6088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74FC0BD1-92F4-4ABA-9E74-9C1F7823BD6A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6" name="Graphic 25" descr="Pause">
              <a:extLst>
                <a:ext uri="{FF2B5EF4-FFF2-40B4-BE49-F238E27FC236}">
                  <a16:creationId xmlns:a16="http://schemas.microsoft.com/office/drawing/2014/main" id="{2940C0F4-3BD2-47E2-A6C2-8545E5198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7" name="Graphic 26" descr="Pause">
              <a:extLst>
                <a:ext uri="{FF2B5EF4-FFF2-40B4-BE49-F238E27FC236}">
                  <a16:creationId xmlns:a16="http://schemas.microsoft.com/office/drawing/2014/main" id="{13ABE40F-59CA-4129-89E3-1800D270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8" name="Graphic 27" descr="Marker">
            <a:extLst>
              <a:ext uri="{FF2B5EF4-FFF2-40B4-BE49-F238E27FC236}">
                <a16:creationId xmlns:a16="http://schemas.microsoft.com/office/drawing/2014/main" id="{4905889C-EE43-4246-BFC8-56BBDBC96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29" name="Graphic 28" descr="Pause">
            <a:extLst>
              <a:ext uri="{FF2B5EF4-FFF2-40B4-BE49-F238E27FC236}">
                <a16:creationId xmlns:a16="http://schemas.microsoft.com/office/drawing/2014/main" id="{0B6063D1-6436-43BC-9933-31ADF9E1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0" name="Graphic 29" descr="Pause">
            <a:extLst>
              <a:ext uri="{FF2B5EF4-FFF2-40B4-BE49-F238E27FC236}">
                <a16:creationId xmlns:a16="http://schemas.microsoft.com/office/drawing/2014/main" id="{5DB9FA70-BB06-4DEB-A91B-558461635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1" name="Graphic 30" descr="Pause">
            <a:extLst>
              <a:ext uri="{FF2B5EF4-FFF2-40B4-BE49-F238E27FC236}">
                <a16:creationId xmlns:a16="http://schemas.microsoft.com/office/drawing/2014/main" id="{C96C4729-82E9-45E6-A257-33391E3CD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795BAE7D-6725-497A-BCE0-0191D3407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3E97AC27-7F20-4603-8067-CC2F55425332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4" name="Graphic 33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65E86A85-3AD4-4217-AC18-C8E021A7E6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5" name="TextBox 34">
            <a:hlinkClick r:id="rId8" action="ppaction://hlinksldjump"/>
            <a:extLst>
              <a:ext uri="{FF2B5EF4-FFF2-40B4-BE49-F238E27FC236}">
                <a16:creationId xmlns:a16="http://schemas.microsoft.com/office/drawing/2014/main" id="{9EEC51AE-B180-4AA0-A926-40509A39966A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6" name="TextBox 35">
            <a:hlinkClick r:id="rId11" action="ppaction://hlinksldjump"/>
            <a:extLst>
              <a:ext uri="{FF2B5EF4-FFF2-40B4-BE49-F238E27FC236}">
                <a16:creationId xmlns:a16="http://schemas.microsoft.com/office/drawing/2014/main" id="{E2EA721B-E5B9-4590-8B56-8C28ED8BADF5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BUY</a:t>
            </a:r>
          </a:p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TICKETS</a:t>
            </a:r>
          </a:p>
        </p:txBody>
      </p:sp>
      <p:sp>
        <p:nvSpPr>
          <p:cNvPr id="37" name="TextBox 36">
            <a:hlinkClick r:id="rId12" action="ppaction://hlinksldjump"/>
            <a:extLst>
              <a:ext uri="{FF2B5EF4-FFF2-40B4-BE49-F238E27FC236}">
                <a16:creationId xmlns:a16="http://schemas.microsoft.com/office/drawing/2014/main" id="{F456796B-61B3-4DE8-A60E-5C585D3DFC9B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TRACKING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7EF85C-AB9A-4F6A-A78D-A70DB42D5959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39" name="TextBox 38">
            <a:hlinkClick r:id="rId13" action="ppaction://hlinksldjump"/>
            <a:extLst>
              <a:ext uri="{FF2B5EF4-FFF2-40B4-BE49-F238E27FC236}">
                <a16:creationId xmlns:a16="http://schemas.microsoft.com/office/drawing/2014/main" id="{1A97A9A3-414C-46A3-A2C9-86C544F6C30E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0" name="Graphic 39" descr="Line arrow: Horizontal U-turn">
            <a:hlinkClick r:id="rId13" action="ppaction://hlinksldjump"/>
            <a:extLst>
              <a:ext uri="{FF2B5EF4-FFF2-40B4-BE49-F238E27FC236}">
                <a16:creationId xmlns:a16="http://schemas.microsoft.com/office/drawing/2014/main" id="{9696C4DD-8483-4DD4-B565-1406CD8316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1" name="Graphic 40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3D2DC4A9-3360-4A57-B7FC-84560E9F27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2" name="Graphic 41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5E666524-9649-4818-9312-1A4E39D3A9D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3" name="Graphic 42" descr="Information">
            <a:extLst>
              <a:ext uri="{FF2B5EF4-FFF2-40B4-BE49-F238E27FC236}">
                <a16:creationId xmlns:a16="http://schemas.microsoft.com/office/drawing/2014/main" id="{01F90F98-4776-4A3E-85C9-E883DAE419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4" name="Picture 43">
            <a:hlinkClick r:id="rId8" action="ppaction://hlinksldjump"/>
            <a:extLst>
              <a:ext uri="{FF2B5EF4-FFF2-40B4-BE49-F238E27FC236}">
                <a16:creationId xmlns:a16="http://schemas.microsoft.com/office/drawing/2014/main" id="{93B6C811-DECC-4616-BA90-EFE9352BFAC7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BUS ARRIVAL (LOCATION)</a:t>
            </a:r>
            <a:endParaRPr lang="en-GB" sz="44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AB3372-C157-465F-804D-E966950A1DEE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A3532A7-4C5A-45D6-B56B-55A5F23DB83C}"/>
              </a:ext>
            </a:extLst>
          </p:cNvPr>
          <p:cNvSpPr/>
          <p:nvPr/>
        </p:nvSpPr>
        <p:spPr>
          <a:xfrm>
            <a:off x="3865418" y="2123747"/>
            <a:ext cx="7024254" cy="11222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TO BALIBAGO</a:t>
            </a:r>
          </a:p>
        </p:txBody>
      </p:sp>
      <p:pic>
        <p:nvPicPr>
          <p:cNvPr id="2050" name="Picture 2" descr="Image result for bbl google map"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954030"/>
            <a:ext cx="12160681" cy="1772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Marker">
            <a:extLst>
              <a:ext uri="{FF2B5EF4-FFF2-40B4-BE49-F238E27FC236}">
                <a16:creationId xmlns:a16="http://schemas.microsoft.com/office/drawing/2014/main" id="{1F1FF1C4-22B3-4E4C-A7AC-58E0D584B0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99761">
            <a:off x="10035073" y="3963176"/>
            <a:ext cx="2476511" cy="24765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>
            <a:cxnSpLocks/>
          </p:cNvCxnSpPr>
          <p:nvPr/>
        </p:nvCxnSpPr>
        <p:spPr>
          <a:xfrm>
            <a:off x="0" y="199607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146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BUS ARRIVAL (LOCATION)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532A7-4C5A-45D6-B56B-55A5F23DB83C}"/>
              </a:ext>
            </a:extLst>
          </p:cNvPr>
          <p:cNvSpPr/>
          <p:nvPr/>
        </p:nvSpPr>
        <p:spPr>
          <a:xfrm>
            <a:off x="3865418" y="2141552"/>
            <a:ext cx="7024254" cy="11222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TO BALIBAGO</a:t>
            </a:r>
          </a:p>
        </p:txBody>
      </p:sp>
      <p:pic>
        <p:nvPicPr>
          <p:cNvPr id="2050" name="Picture 2" descr="Image result for bbl google map"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954030"/>
            <a:ext cx="12160681" cy="1772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Marker">
            <a:extLst>
              <a:ext uri="{FF2B5EF4-FFF2-40B4-BE49-F238E27FC236}">
                <a16:creationId xmlns:a16="http://schemas.microsoft.com/office/drawing/2014/main" id="{1F1FF1C4-22B3-4E4C-A7AC-58E0D584B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99761">
            <a:off x="5557398" y="14940538"/>
            <a:ext cx="2476511" cy="24765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>
            <a:cxnSpLocks/>
          </p:cNvCxnSpPr>
          <p:nvPr/>
        </p:nvCxnSpPr>
        <p:spPr>
          <a:xfrm>
            <a:off x="0" y="1996070"/>
            <a:ext cx="12160680" cy="43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DA837D-30A9-4823-AB9D-BBB7A777178E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9" name="Graphic 28" descr="Pause">
              <a:extLst>
                <a:ext uri="{FF2B5EF4-FFF2-40B4-BE49-F238E27FC236}">
                  <a16:creationId xmlns:a16="http://schemas.microsoft.com/office/drawing/2014/main" id="{CAE7597E-B6D9-481E-A1F6-CE6978DC9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30" name="Graphic 29" descr="Pause">
              <a:extLst>
                <a:ext uri="{FF2B5EF4-FFF2-40B4-BE49-F238E27FC236}">
                  <a16:creationId xmlns:a16="http://schemas.microsoft.com/office/drawing/2014/main" id="{33A27C19-52B2-41C4-9FEE-336CBE0D3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1" name="Graphic 30" descr="Marker">
            <a:extLst>
              <a:ext uri="{FF2B5EF4-FFF2-40B4-BE49-F238E27FC236}">
                <a16:creationId xmlns:a16="http://schemas.microsoft.com/office/drawing/2014/main" id="{3684A776-4D73-4614-9565-A9599A20B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23D1FF65-4B08-43C7-8D1A-41D816EBD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5C8713CC-5205-4E41-BD38-D11FEECCA8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4" name="Graphic 33" descr="Pause">
            <a:extLst>
              <a:ext uri="{FF2B5EF4-FFF2-40B4-BE49-F238E27FC236}">
                <a16:creationId xmlns:a16="http://schemas.microsoft.com/office/drawing/2014/main" id="{94CB4F47-D841-4820-9372-616026D95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5" name="Graphic 34" descr="Pause">
            <a:extLst>
              <a:ext uri="{FF2B5EF4-FFF2-40B4-BE49-F238E27FC236}">
                <a16:creationId xmlns:a16="http://schemas.microsoft.com/office/drawing/2014/main" id="{5D89CD82-50F5-4CE0-8056-5A328851B4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050D70DC-E930-4633-8131-053AD4A20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7" name="Graphic 36" descr="Home">
            <a:hlinkClick r:id="rId9" action="ppaction://hlinksldjump"/>
            <a:extLst>
              <a:ext uri="{FF2B5EF4-FFF2-40B4-BE49-F238E27FC236}">
                <a16:creationId xmlns:a16="http://schemas.microsoft.com/office/drawing/2014/main" id="{978CBC95-A119-4EDB-983B-2EE4524CB3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8" name="TextBox 37">
            <a:hlinkClick r:id="rId9" action="ppaction://hlinksldjump"/>
            <a:extLst>
              <a:ext uri="{FF2B5EF4-FFF2-40B4-BE49-F238E27FC236}">
                <a16:creationId xmlns:a16="http://schemas.microsoft.com/office/drawing/2014/main" id="{744A2B77-70CE-4CC7-8A94-F6248F90CE31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9" name="TextBox 38">
            <a:hlinkClick r:id="rId12" action="ppaction://hlinksldjump"/>
            <a:extLst>
              <a:ext uri="{FF2B5EF4-FFF2-40B4-BE49-F238E27FC236}">
                <a16:creationId xmlns:a16="http://schemas.microsoft.com/office/drawing/2014/main" id="{918DE865-F6FC-4BDA-AF26-B7706C5623E7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40" name="TextBox 39">
            <a:hlinkClick r:id="rId13" action="ppaction://hlinksldjump"/>
            <a:extLst>
              <a:ext uri="{FF2B5EF4-FFF2-40B4-BE49-F238E27FC236}">
                <a16:creationId xmlns:a16="http://schemas.microsoft.com/office/drawing/2014/main" id="{12366156-61DF-4BE8-B4D6-89B0B26242D6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41" name="TextBox 40">
            <a:hlinkClick r:id="rId14" action="ppaction://hlinksldjump"/>
            <a:extLst>
              <a:ext uri="{FF2B5EF4-FFF2-40B4-BE49-F238E27FC236}">
                <a16:creationId xmlns:a16="http://schemas.microsoft.com/office/drawing/2014/main" id="{E72A7506-69B1-4B2A-9EB3-CE3F24325AFB}"/>
              </a:ext>
            </a:extLst>
          </p:cNvPr>
          <p:cNvSpPr txBox="1"/>
          <p:nvPr/>
        </p:nvSpPr>
        <p:spPr>
          <a:xfrm>
            <a:off x="3072114" y="16133858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2" name="TextBox 41">
            <a:hlinkClick r:id="rId15" action="ppaction://hlinksldjump"/>
            <a:extLst>
              <a:ext uri="{FF2B5EF4-FFF2-40B4-BE49-F238E27FC236}">
                <a16:creationId xmlns:a16="http://schemas.microsoft.com/office/drawing/2014/main" id="{EE007E36-55F6-4474-8473-335784C4268D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3" name="Graphic 42" descr="Line arrow: Horizontal U-turn">
            <a:hlinkClick r:id="rId15" action="ppaction://hlinksldjump"/>
            <a:extLst>
              <a:ext uri="{FF2B5EF4-FFF2-40B4-BE49-F238E27FC236}">
                <a16:creationId xmlns:a16="http://schemas.microsoft.com/office/drawing/2014/main" id="{0CB4B45B-4C96-4CBD-AEA2-B1CAC2E40B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4" name="Graphic 43" descr="Bank check">
            <a:hlinkClick r:id="rId12" action="ppaction://hlinksldjump"/>
            <a:extLst>
              <a:ext uri="{FF2B5EF4-FFF2-40B4-BE49-F238E27FC236}">
                <a16:creationId xmlns:a16="http://schemas.microsoft.com/office/drawing/2014/main" id="{6D3D82D4-A981-4D46-8D49-8E7E746493A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5" name="Graphic 44" descr="Marker">
            <a:hlinkClick r:id="rId13" action="ppaction://hlinksldjump"/>
            <a:extLst>
              <a:ext uri="{FF2B5EF4-FFF2-40B4-BE49-F238E27FC236}">
                <a16:creationId xmlns:a16="http://schemas.microsoft.com/office/drawing/2014/main" id="{0D4CB2EF-879A-4472-902E-7EF8B33E26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6" name="Graphic 45" descr="Information">
            <a:hlinkClick r:id="rId14" action="ppaction://hlinksldjump"/>
            <a:extLst>
              <a:ext uri="{FF2B5EF4-FFF2-40B4-BE49-F238E27FC236}">
                <a16:creationId xmlns:a16="http://schemas.microsoft.com/office/drawing/2014/main" id="{7DBE5A8B-CD54-4D5F-8363-B0CF14A7C3D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7" name="Picture 46">
            <a:hlinkClick r:id="rId9" action="ppaction://hlinksldjump"/>
            <a:extLst>
              <a:ext uri="{FF2B5EF4-FFF2-40B4-BE49-F238E27FC236}">
                <a16:creationId xmlns:a16="http://schemas.microsoft.com/office/drawing/2014/main" id="{493D79DC-C5E2-4372-80A1-D8FBB0C1D355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2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BUY TICKETS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95CE2C-71FE-4329-A203-E8A27EC8F9B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>
            <a:cxnSpLocks/>
          </p:cNvCxnSpPr>
          <p:nvPr/>
        </p:nvCxnSpPr>
        <p:spPr>
          <a:xfrm>
            <a:off x="0" y="203911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hlinkClick r:id="rId7" action="ppaction://hlinksldjump"/>
            <a:extLst>
              <a:ext uri="{FF2B5EF4-FFF2-40B4-BE49-F238E27FC236}">
                <a16:creationId xmlns:a16="http://schemas.microsoft.com/office/drawing/2014/main" id="{E153A9FE-93B9-4D6A-A76C-AFEDBF9E561E}"/>
              </a:ext>
            </a:extLst>
          </p:cNvPr>
          <p:cNvSpPr/>
          <p:nvPr/>
        </p:nvSpPr>
        <p:spPr>
          <a:xfrm>
            <a:off x="193961" y="4348630"/>
            <a:ext cx="11817063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GENERATE QR CODE</a:t>
            </a:r>
          </a:p>
        </p:txBody>
      </p:sp>
      <p:pic>
        <p:nvPicPr>
          <p:cNvPr id="3074" name="Picture 2" descr="Image result for paymaya logo">
            <a:hlinkClick r:id="rId8" action="ppaction://hlinksldjump"/>
            <a:extLst>
              <a:ext uri="{FF2B5EF4-FFF2-40B4-BE49-F238E27FC236}">
                <a16:creationId xmlns:a16="http://schemas.microsoft.com/office/drawing/2014/main" id="{D5B0DB41-AD79-4CFC-8B6D-DCD4ECF4D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5797550"/>
            <a:ext cx="5915025" cy="100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cash logo">
            <a:hlinkClick r:id="rId10" action="ppaction://hlinksldjump"/>
            <a:extLst>
              <a:ext uri="{FF2B5EF4-FFF2-40B4-BE49-F238E27FC236}">
                <a16:creationId xmlns:a16="http://schemas.microsoft.com/office/drawing/2014/main" id="{4F698916-661C-4C6F-B11E-E31CD1C17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4" y="5797550"/>
            <a:ext cx="5753100" cy="100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32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TRACKING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>
            <a:cxnSpLocks/>
          </p:cNvCxnSpPr>
          <p:nvPr/>
        </p:nvCxnSpPr>
        <p:spPr>
          <a:xfrm>
            <a:off x="0" y="203911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153A9FE-93B9-4D6A-A76C-AFEDBF9E561E}"/>
              </a:ext>
            </a:extLst>
          </p:cNvPr>
          <p:cNvSpPr/>
          <p:nvPr/>
        </p:nvSpPr>
        <p:spPr>
          <a:xfrm>
            <a:off x="193961" y="4348630"/>
            <a:ext cx="11817063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GENERATE QR CODE</a:t>
            </a:r>
          </a:p>
        </p:txBody>
      </p:sp>
      <p:pic>
        <p:nvPicPr>
          <p:cNvPr id="3076" name="Picture 4" descr="Image result for gcash logo">
            <a:extLst>
              <a:ext uri="{FF2B5EF4-FFF2-40B4-BE49-F238E27FC236}">
                <a16:creationId xmlns:a16="http://schemas.microsoft.com/office/drawing/2014/main" id="{4F698916-661C-4C6F-B11E-E31CD1C17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4" y="5797550"/>
            <a:ext cx="5753100" cy="100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D0D0D3F-0D90-4B7F-B745-0AF39675B774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8" name="Graphic 27" descr="Pause">
              <a:extLst>
                <a:ext uri="{FF2B5EF4-FFF2-40B4-BE49-F238E27FC236}">
                  <a16:creationId xmlns:a16="http://schemas.microsoft.com/office/drawing/2014/main" id="{15A7C661-64B9-41E0-BA66-4C79AA97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9" name="Graphic 28" descr="Pause">
              <a:extLst>
                <a:ext uri="{FF2B5EF4-FFF2-40B4-BE49-F238E27FC236}">
                  <a16:creationId xmlns:a16="http://schemas.microsoft.com/office/drawing/2014/main" id="{B45F09C1-B072-40C3-8C5B-1990432D8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0" name="Graphic 29" descr="Marker">
            <a:extLst>
              <a:ext uri="{FF2B5EF4-FFF2-40B4-BE49-F238E27FC236}">
                <a16:creationId xmlns:a16="http://schemas.microsoft.com/office/drawing/2014/main" id="{80706136-67B9-4507-879F-4DFD1C6114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1" name="Graphic 30" descr="Pause">
            <a:extLst>
              <a:ext uri="{FF2B5EF4-FFF2-40B4-BE49-F238E27FC236}">
                <a16:creationId xmlns:a16="http://schemas.microsoft.com/office/drawing/2014/main" id="{130989C9-106E-4C92-B1AA-74BD46BDA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9953BDBC-2F77-40F7-82CD-81F40E2E6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ACF6B978-9300-4D1B-A82C-75F762FE2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4" name="Graphic 33" descr="Pause">
            <a:extLst>
              <a:ext uri="{FF2B5EF4-FFF2-40B4-BE49-F238E27FC236}">
                <a16:creationId xmlns:a16="http://schemas.microsoft.com/office/drawing/2014/main" id="{5FAF77E2-ACCA-43A5-A9DF-61B599C0F1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661D9645-9806-40B5-BF66-D02C57C94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6" name="Graphic 35" descr="Home">
            <a:hlinkClick r:id="rId9" action="ppaction://hlinksldjump"/>
            <a:extLst>
              <a:ext uri="{FF2B5EF4-FFF2-40B4-BE49-F238E27FC236}">
                <a16:creationId xmlns:a16="http://schemas.microsoft.com/office/drawing/2014/main" id="{FDAFA355-98FB-48EC-9408-2CF4628323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7" name="TextBox 36">
            <a:hlinkClick r:id="rId9" action="ppaction://hlinksldjump"/>
            <a:extLst>
              <a:ext uri="{FF2B5EF4-FFF2-40B4-BE49-F238E27FC236}">
                <a16:creationId xmlns:a16="http://schemas.microsoft.com/office/drawing/2014/main" id="{704BB030-059B-44B3-B8AC-AFB7FE63761E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8" name="TextBox 37">
            <a:hlinkClick r:id="rId12" action="ppaction://hlinksldjump"/>
            <a:extLst>
              <a:ext uri="{FF2B5EF4-FFF2-40B4-BE49-F238E27FC236}">
                <a16:creationId xmlns:a16="http://schemas.microsoft.com/office/drawing/2014/main" id="{DE059993-0C7A-406C-92BB-7737889BC3AA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BUY</a:t>
            </a:r>
          </a:p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TICKETS</a:t>
            </a:r>
          </a:p>
        </p:txBody>
      </p:sp>
      <p:sp>
        <p:nvSpPr>
          <p:cNvPr id="39" name="TextBox 38">
            <a:hlinkClick r:id="rId13" action="ppaction://hlinksldjump"/>
            <a:extLst>
              <a:ext uri="{FF2B5EF4-FFF2-40B4-BE49-F238E27FC236}">
                <a16:creationId xmlns:a16="http://schemas.microsoft.com/office/drawing/2014/main" id="{D780FE61-ED1E-4100-9B7F-68564DE7C023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40" name="TextBox 39">
            <a:hlinkClick r:id="rId14" action="ppaction://hlinksldjump"/>
            <a:extLst>
              <a:ext uri="{FF2B5EF4-FFF2-40B4-BE49-F238E27FC236}">
                <a16:creationId xmlns:a16="http://schemas.microsoft.com/office/drawing/2014/main" id="{01F28712-0EB2-4B41-8B8C-07E11CEC5F72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1" name="TextBox 40">
            <a:hlinkClick r:id="rId15" action="ppaction://hlinksldjump"/>
            <a:extLst>
              <a:ext uri="{FF2B5EF4-FFF2-40B4-BE49-F238E27FC236}">
                <a16:creationId xmlns:a16="http://schemas.microsoft.com/office/drawing/2014/main" id="{4F154C90-DD52-460A-BDA0-D49B70EEB97D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2" name="Graphic 41" descr="Line arrow: Horizontal U-turn">
            <a:hlinkClick r:id="rId15" action="ppaction://hlinksldjump"/>
            <a:extLst>
              <a:ext uri="{FF2B5EF4-FFF2-40B4-BE49-F238E27FC236}">
                <a16:creationId xmlns:a16="http://schemas.microsoft.com/office/drawing/2014/main" id="{E6F6173E-E27A-43EF-BFD5-D8E3AF9703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3" name="Graphic 42" descr="Bank check">
            <a:hlinkClick r:id="rId12" action="ppaction://hlinksldjump"/>
            <a:extLst>
              <a:ext uri="{FF2B5EF4-FFF2-40B4-BE49-F238E27FC236}">
                <a16:creationId xmlns:a16="http://schemas.microsoft.com/office/drawing/2014/main" id="{B77C6674-A18E-454D-88EB-1F6AD73B5C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4" name="Graphic 43" descr="Marker">
            <a:hlinkClick r:id="rId13" action="ppaction://hlinksldjump"/>
            <a:extLst>
              <a:ext uri="{FF2B5EF4-FFF2-40B4-BE49-F238E27FC236}">
                <a16:creationId xmlns:a16="http://schemas.microsoft.com/office/drawing/2014/main" id="{A4E4854A-57B8-44DB-95FB-5E4498AA6C2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5" name="Graphic 44" descr="Information">
            <a:hlinkClick r:id="rId14" action="ppaction://hlinksldjump"/>
            <a:extLst>
              <a:ext uri="{FF2B5EF4-FFF2-40B4-BE49-F238E27FC236}">
                <a16:creationId xmlns:a16="http://schemas.microsoft.com/office/drawing/2014/main" id="{C8F0660C-4AF1-4726-A07D-52218D4375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6" name="Picture 45">
            <a:hlinkClick r:id="rId9" action="ppaction://hlinksldjump"/>
            <a:extLst>
              <a:ext uri="{FF2B5EF4-FFF2-40B4-BE49-F238E27FC236}">
                <a16:creationId xmlns:a16="http://schemas.microsoft.com/office/drawing/2014/main" id="{7C87275E-0498-4F01-A7D7-732A0948372E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00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GENERATE QR 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BB495A-39A4-41C6-A2DD-E03E900F8641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>
            <a:cxnSpLocks/>
          </p:cNvCxnSpPr>
          <p:nvPr/>
        </p:nvCxnSpPr>
        <p:spPr>
          <a:xfrm>
            <a:off x="0" y="203911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Image result for QR CODE">
            <a:extLst>
              <a:ext uri="{FF2B5EF4-FFF2-40B4-BE49-F238E27FC236}">
                <a16:creationId xmlns:a16="http://schemas.microsoft.com/office/drawing/2014/main" id="{57A485BA-169D-419B-8CC4-F6D413DEA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3" y="3424091"/>
            <a:ext cx="5867401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392D56-C427-41DA-8CEA-9C8F9551D8E3}"/>
              </a:ext>
            </a:extLst>
          </p:cNvPr>
          <p:cNvSpPr/>
          <p:nvPr/>
        </p:nvSpPr>
        <p:spPr>
          <a:xfrm>
            <a:off x="6795654" y="4157142"/>
            <a:ext cx="4779817" cy="4401297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TO BALIBAGO	</a:t>
            </a:r>
          </a:p>
          <a:p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9802616"/>
            <a:ext cx="12192000" cy="1099767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INSTRUCTIONS: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Present the QR Code to the bus personnel for scanning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Give the Appropriate Fee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Wait for the SMS that will serve as your receipt and proof of purchase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4FD93B-C8A0-499C-A080-0C07F3CBFFD6}"/>
              </a:ext>
            </a:extLst>
          </p:cNvPr>
          <p:cNvCxnSpPr>
            <a:cxnSpLocks/>
          </p:cNvCxnSpPr>
          <p:nvPr/>
        </p:nvCxnSpPr>
        <p:spPr>
          <a:xfrm>
            <a:off x="0" y="1184748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37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GENERATE QR 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BB495A-39A4-41C6-A2DD-E03E900F8641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>
            <a:cxnSpLocks/>
          </p:cNvCxnSpPr>
          <p:nvPr/>
        </p:nvCxnSpPr>
        <p:spPr>
          <a:xfrm>
            <a:off x="0" y="203911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Image result for QR CODE">
            <a:extLst>
              <a:ext uri="{FF2B5EF4-FFF2-40B4-BE49-F238E27FC236}">
                <a16:creationId xmlns:a16="http://schemas.microsoft.com/office/drawing/2014/main" id="{57A485BA-169D-419B-8CC4-F6D413DEA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3" y="3424091"/>
            <a:ext cx="5867401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392D56-C427-41DA-8CEA-9C8F9551D8E3}"/>
              </a:ext>
            </a:extLst>
          </p:cNvPr>
          <p:cNvSpPr/>
          <p:nvPr/>
        </p:nvSpPr>
        <p:spPr>
          <a:xfrm>
            <a:off x="6795654" y="4157142"/>
            <a:ext cx="4779817" cy="4401297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TO BALIBAGO	</a:t>
            </a:r>
          </a:p>
          <a:p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9802616"/>
            <a:ext cx="12192000" cy="1099767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INSTRUCTIONS: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Present the QR Code to the bus personnel for scanning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Give the Appropriate Fee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Wait for the SMS that will serve as your receipt and proof of purchase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4FD93B-C8A0-499C-A080-0C07F3CBFFD6}"/>
              </a:ext>
            </a:extLst>
          </p:cNvPr>
          <p:cNvCxnSpPr>
            <a:cxnSpLocks/>
          </p:cNvCxnSpPr>
          <p:nvPr/>
        </p:nvCxnSpPr>
        <p:spPr>
          <a:xfrm>
            <a:off x="0" y="1184748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851CF83-324A-405C-A8A8-78E997DD6098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 SUMMARY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0C58D6-E480-4917-A21E-50FFC23A2A92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4" name="Graphic 13" descr="Pause">
              <a:extLst>
                <a:ext uri="{FF2B5EF4-FFF2-40B4-BE49-F238E27FC236}">
                  <a16:creationId xmlns:a16="http://schemas.microsoft.com/office/drawing/2014/main" id="{445CC4B2-148C-4C6E-8C31-A700DB8EC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5" name="Graphic 14" descr="Pause">
              <a:extLst>
                <a:ext uri="{FF2B5EF4-FFF2-40B4-BE49-F238E27FC236}">
                  <a16:creationId xmlns:a16="http://schemas.microsoft.com/office/drawing/2014/main" id="{5625F160-29F3-4B8B-9992-C3C8980A8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9C7E7848-F9C0-4297-BBF4-F8AA01810632}"/>
              </a:ext>
            </a:extLst>
          </p:cNvPr>
          <p:cNvSpPr/>
          <p:nvPr/>
        </p:nvSpPr>
        <p:spPr>
          <a:xfrm>
            <a:off x="-32328" y="5165605"/>
            <a:ext cx="12159672" cy="78555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6000" dirty="0">
                <a:latin typeface="Impact" panose="020B0806030902050204" pitchFamily="34" charset="0"/>
              </a:rPr>
              <a:t>PAYMENT SUCCESSFUL</a:t>
            </a:r>
          </a:p>
        </p:txBody>
      </p:sp>
      <p:pic>
        <p:nvPicPr>
          <p:cNvPr id="21" name="Picture 2" descr="Image result for payment successful message">
            <a:extLst>
              <a:ext uri="{FF2B5EF4-FFF2-40B4-BE49-F238E27FC236}">
                <a16:creationId xmlns:a16="http://schemas.microsoft.com/office/drawing/2014/main" id="{3A3E442E-7A30-40E1-9405-D72725CC7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2" t="31189" r="28504" b="50989"/>
          <a:stretch/>
        </p:blipFill>
        <p:spPr bwMode="auto">
          <a:xfrm>
            <a:off x="4031672" y="5831609"/>
            <a:ext cx="3616038" cy="37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phic 21" descr="Smiling face with no fill">
            <a:extLst>
              <a:ext uri="{FF2B5EF4-FFF2-40B4-BE49-F238E27FC236}">
                <a16:creationId xmlns:a16="http://schemas.microsoft.com/office/drawing/2014/main" id="{4BDDD4F4-B0BF-4B81-B90C-B2AC182DD2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9020" y="5397175"/>
            <a:ext cx="4354830" cy="44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2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5100" y="647761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502BF663-DEEE-4059-9295-44969AA5E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736" y="749692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1285835-D07C-412F-B4CF-CD00EE58D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72061"/>
              </p:ext>
            </p:extLst>
          </p:nvPr>
        </p:nvGraphicFramePr>
        <p:xfrm>
          <a:off x="2687122" y="1788583"/>
          <a:ext cx="8206014" cy="473690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06014">
                  <a:extLst>
                    <a:ext uri="{9D8B030D-6E8A-4147-A177-3AD203B41FA5}">
                      <a16:colId xmlns:a16="http://schemas.microsoft.com/office/drawing/2014/main" val="90031632"/>
                    </a:ext>
                  </a:extLst>
                </a:gridCol>
              </a:tblGrid>
              <a:tr h="947381">
                <a:tc>
                  <a:txBody>
                    <a:bodyPr/>
                    <a:lstStyle/>
                    <a:p>
                      <a:r>
                        <a:rPr lang="en-GB" sz="4000" dirty="0"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BBL  </a:t>
                      </a:r>
                      <a:r>
                        <a:rPr lang="en-GB" sz="4000" dirty="0">
                          <a:solidFill>
                            <a:schemeClr val="bg1"/>
                          </a:solidFill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BUS</a:t>
                      </a:r>
                      <a:r>
                        <a:rPr lang="en-GB" sz="4000" dirty="0"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TERMINAL – BUENDIA</a:t>
                      </a:r>
                      <a:endParaRPr lang="en-GB" sz="40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321566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>
                          <a:latin typeface="+mn-lt"/>
                        </a:rPr>
                        <a:t>BBL BUS TERMINAL – SAN PEDRO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2268177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>
                          <a:latin typeface="+mn-lt"/>
                        </a:rPr>
                        <a:t>DLTB BUS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17031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chemeClr val="bg1"/>
                          </a:solidFill>
                          <a:latin typeface="+mn-lt"/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….. Or pinpoint exact location</a:t>
                      </a:r>
                      <a:endParaRPr lang="en-GB" sz="4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42809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00222"/>
                  </a:ext>
                </a:extLst>
              </a:tr>
            </a:tbl>
          </a:graphicData>
        </a:graphic>
      </p:graphicFrame>
      <p:pic>
        <p:nvPicPr>
          <p:cNvPr id="1026" name="Picture 2" descr="Image result for phone keyboard  mockup">
            <a:extLst>
              <a:ext uri="{FF2B5EF4-FFF2-40B4-BE49-F238E27FC236}">
                <a16:creationId xmlns:a16="http://schemas.microsoft.com/office/drawing/2014/main" id="{C4C65453-68C8-487C-AF10-3F66874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004"/>
            <a:ext cx="12120347" cy="74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575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GENERATE QR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>
            <a:cxnSpLocks/>
          </p:cNvCxnSpPr>
          <p:nvPr/>
        </p:nvCxnSpPr>
        <p:spPr>
          <a:xfrm>
            <a:off x="-6928" y="2039115"/>
            <a:ext cx="12198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5392D56-C427-41DA-8CEA-9C8F9551D8E3}"/>
              </a:ext>
            </a:extLst>
          </p:cNvPr>
          <p:cNvSpPr/>
          <p:nvPr/>
        </p:nvSpPr>
        <p:spPr>
          <a:xfrm>
            <a:off x="6795654" y="4157142"/>
            <a:ext cx="4779817" cy="44012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TO BALIBAGO	</a:t>
            </a:r>
          </a:p>
          <a:p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9802616"/>
            <a:ext cx="12192000" cy="1099767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INSTRUCTIONS: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Present the QR Code to the bus personnel for scanning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Give the Appropriate Fee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Wait for the SMS that will serve as your receipt and proof of purchase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4FD93B-C8A0-499C-A080-0C07F3CBFFD6}"/>
              </a:ext>
            </a:extLst>
          </p:cNvPr>
          <p:cNvCxnSpPr>
            <a:cxnSpLocks/>
          </p:cNvCxnSpPr>
          <p:nvPr/>
        </p:nvCxnSpPr>
        <p:spPr>
          <a:xfrm>
            <a:off x="193962" y="11847484"/>
            <a:ext cx="119980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4A7F18-FD79-4A78-8735-B8A93E7C906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34" name="Graphic 33" descr="Pause">
              <a:extLst>
                <a:ext uri="{FF2B5EF4-FFF2-40B4-BE49-F238E27FC236}">
                  <a16:creationId xmlns:a16="http://schemas.microsoft.com/office/drawing/2014/main" id="{7DE77FB6-9259-4A65-AEFC-26486505A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35" name="Graphic 34" descr="Pause">
              <a:extLst>
                <a:ext uri="{FF2B5EF4-FFF2-40B4-BE49-F238E27FC236}">
                  <a16:creationId xmlns:a16="http://schemas.microsoft.com/office/drawing/2014/main" id="{12289CFA-4A02-44D2-A39E-F67B1C0B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6" name="Graphic 35" descr="Marker">
            <a:extLst>
              <a:ext uri="{FF2B5EF4-FFF2-40B4-BE49-F238E27FC236}">
                <a16:creationId xmlns:a16="http://schemas.microsoft.com/office/drawing/2014/main" id="{60FD3E27-74AB-4616-AD6F-742184C707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7" name="Graphic 36" descr="Pause">
            <a:extLst>
              <a:ext uri="{FF2B5EF4-FFF2-40B4-BE49-F238E27FC236}">
                <a16:creationId xmlns:a16="http://schemas.microsoft.com/office/drawing/2014/main" id="{A0A0BC19-27C4-4CBE-A19F-5ACC3B6EC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8" name="Graphic 37" descr="Pause">
            <a:extLst>
              <a:ext uri="{FF2B5EF4-FFF2-40B4-BE49-F238E27FC236}">
                <a16:creationId xmlns:a16="http://schemas.microsoft.com/office/drawing/2014/main" id="{5DE593EE-62EE-41B6-A820-C9D4FA2DA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9" name="Graphic 38" descr="Pause">
            <a:extLst>
              <a:ext uri="{FF2B5EF4-FFF2-40B4-BE49-F238E27FC236}">
                <a16:creationId xmlns:a16="http://schemas.microsoft.com/office/drawing/2014/main" id="{6BA3EFE3-D593-4E31-8DBA-63AD830BA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40" name="Graphic 39" descr="Pause">
            <a:extLst>
              <a:ext uri="{FF2B5EF4-FFF2-40B4-BE49-F238E27FC236}">
                <a16:creationId xmlns:a16="http://schemas.microsoft.com/office/drawing/2014/main" id="{80784125-ACE9-40E4-A660-973E2F74A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DDAC2B99-541F-434C-8575-F0DECC328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42" name="Graphic 41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9E004E67-551B-4B42-82D0-E57A38D68F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43" name="TextBox 42">
            <a:hlinkClick r:id="rId8" action="ppaction://hlinksldjump"/>
            <a:extLst>
              <a:ext uri="{FF2B5EF4-FFF2-40B4-BE49-F238E27FC236}">
                <a16:creationId xmlns:a16="http://schemas.microsoft.com/office/drawing/2014/main" id="{CC81FCA5-CDE0-4DE5-8EAB-BAD9CC5E2B99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44" name="TextBox 43">
            <a:hlinkClick r:id="rId11" action="ppaction://hlinksldjump"/>
            <a:extLst>
              <a:ext uri="{FF2B5EF4-FFF2-40B4-BE49-F238E27FC236}">
                <a16:creationId xmlns:a16="http://schemas.microsoft.com/office/drawing/2014/main" id="{8D0D40B0-6C76-431F-BA1F-4C73A099E8BC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BUY</a:t>
            </a:r>
          </a:p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TICKETS</a:t>
            </a:r>
          </a:p>
        </p:txBody>
      </p:sp>
      <p:sp>
        <p:nvSpPr>
          <p:cNvPr id="45" name="TextBox 44">
            <a:hlinkClick r:id="rId12" action="ppaction://hlinksldjump"/>
            <a:extLst>
              <a:ext uri="{FF2B5EF4-FFF2-40B4-BE49-F238E27FC236}">
                <a16:creationId xmlns:a16="http://schemas.microsoft.com/office/drawing/2014/main" id="{8447F9AF-EA0A-465A-9A71-9D312E244D6C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46" name="TextBox 45">
            <a:hlinkClick r:id="rId13" action="ppaction://hlinksldjump"/>
            <a:extLst>
              <a:ext uri="{FF2B5EF4-FFF2-40B4-BE49-F238E27FC236}">
                <a16:creationId xmlns:a16="http://schemas.microsoft.com/office/drawing/2014/main" id="{B3B45CB4-8456-4ED5-8F04-55C2F53B8C24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7" name="TextBox 46">
            <a:hlinkClick r:id="rId14" action="ppaction://hlinksldjump"/>
            <a:extLst>
              <a:ext uri="{FF2B5EF4-FFF2-40B4-BE49-F238E27FC236}">
                <a16:creationId xmlns:a16="http://schemas.microsoft.com/office/drawing/2014/main" id="{5D61ED2E-3159-4B5E-955A-23CEF1641AAE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8" name="Graphic 47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8B9BC116-180E-4F95-B10E-E72C2D5666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9" name="Graphic 48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555629A8-8E1C-4149-A495-CE0746BAC7E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50" name="Graphic 49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B7852498-8994-4D2F-86B7-61D7D2FF32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51" name="Graphic 50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418EA4B5-C231-49CD-8945-B122C5C9BB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52" name="Picture 51">
            <a:hlinkClick r:id="rId8" action="ppaction://hlinksldjump"/>
            <a:extLst>
              <a:ext uri="{FF2B5EF4-FFF2-40B4-BE49-F238E27FC236}">
                <a16:creationId xmlns:a16="http://schemas.microsoft.com/office/drawing/2014/main" id="{6BA34125-7AA1-434E-BD37-B0B245C7FE2C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37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3A8CEF-C818-4B68-A5D2-D7C370381374}"/>
              </a:ext>
            </a:extLst>
          </p:cNvPr>
          <p:cNvGrpSpPr/>
          <p:nvPr/>
        </p:nvGrpSpPr>
        <p:grpSpPr>
          <a:xfrm>
            <a:off x="187901" y="436183"/>
            <a:ext cx="2513734" cy="1565948"/>
            <a:chOff x="187901" y="436183"/>
            <a:chExt cx="2513734" cy="1565948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80629" y="187185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>
            <a:cxnSpLocks/>
          </p:cNvCxnSpPr>
          <p:nvPr/>
        </p:nvCxnSpPr>
        <p:spPr>
          <a:xfrm>
            <a:off x="0" y="203911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3070322"/>
            <a:ext cx="12192000" cy="1617363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FUND SOURCE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</a:t>
            </a:r>
            <a:r>
              <a:rPr lang="en-GB" sz="4400" dirty="0" err="1">
                <a:solidFill>
                  <a:schemeClr val="bg1"/>
                </a:solidFill>
              </a:rPr>
              <a:t>Paymaya</a:t>
            </a:r>
            <a:r>
              <a:rPr lang="en-GB" sz="4400" dirty="0">
                <a:solidFill>
                  <a:schemeClr val="bg1"/>
                </a:solidFill>
              </a:rPr>
              <a:t> – 500.04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RECIPIENT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BUS: BBL (To </a:t>
            </a:r>
            <a:r>
              <a:rPr lang="en-GB" sz="4400" dirty="0" err="1">
                <a:solidFill>
                  <a:schemeClr val="bg1"/>
                </a:solidFill>
              </a:rPr>
              <a:t>Southwoods</a:t>
            </a:r>
            <a:r>
              <a:rPr lang="en-GB" sz="4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Account Number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**** **** **** ****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34419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>
            <a:cxnSpLocks/>
          </p:cNvCxnSpPr>
          <p:nvPr/>
        </p:nvCxnSpPr>
        <p:spPr>
          <a:xfrm>
            <a:off x="-6928" y="2039115"/>
            <a:ext cx="12195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3070322"/>
            <a:ext cx="12192000" cy="16173638"/>
          </a:xfrm>
          <a:prstGeom prst="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FUND SOURCE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</a:t>
            </a:r>
            <a:r>
              <a:rPr lang="en-GB" sz="4400" dirty="0" err="1">
                <a:solidFill>
                  <a:schemeClr val="bg1"/>
                </a:solidFill>
              </a:rPr>
              <a:t>Paymaya</a:t>
            </a:r>
            <a:r>
              <a:rPr lang="en-GB" sz="4400" dirty="0">
                <a:solidFill>
                  <a:schemeClr val="bg1"/>
                </a:solidFill>
              </a:rPr>
              <a:t> – 500.04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RECIPIENT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BUS: BBL (To </a:t>
            </a:r>
            <a:r>
              <a:rPr lang="en-GB" sz="4400" dirty="0" err="1">
                <a:solidFill>
                  <a:schemeClr val="bg1"/>
                </a:solidFill>
              </a:rPr>
              <a:t>Southwoods</a:t>
            </a:r>
            <a:r>
              <a:rPr lang="en-GB" sz="4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Account Number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**** **** **** ****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775DB3-0D68-4600-BD46-C738505616C6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9" name="Graphic 28" descr="Pause">
              <a:extLst>
                <a:ext uri="{FF2B5EF4-FFF2-40B4-BE49-F238E27FC236}">
                  <a16:creationId xmlns:a16="http://schemas.microsoft.com/office/drawing/2014/main" id="{E57233F1-0968-49E0-971D-58C78D2B0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30" name="Graphic 29" descr="Pause">
              <a:extLst>
                <a:ext uri="{FF2B5EF4-FFF2-40B4-BE49-F238E27FC236}">
                  <a16:creationId xmlns:a16="http://schemas.microsoft.com/office/drawing/2014/main" id="{7942F009-CB48-4F3E-AB14-353ADE8C6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1" name="Graphic 30" descr="Marker">
            <a:extLst>
              <a:ext uri="{FF2B5EF4-FFF2-40B4-BE49-F238E27FC236}">
                <a16:creationId xmlns:a16="http://schemas.microsoft.com/office/drawing/2014/main" id="{A5255DAA-F05C-40BA-BCA6-4F0F0378CC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9C40D96C-3E28-48BC-B180-70E47C13A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84669EA7-00B1-40F3-83B3-8C02AB92F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4" name="Graphic 33" descr="Pause">
            <a:extLst>
              <a:ext uri="{FF2B5EF4-FFF2-40B4-BE49-F238E27FC236}">
                <a16:creationId xmlns:a16="http://schemas.microsoft.com/office/drawing/2014/main" id="{451E54E8-FAD2-4EC1-A535-B12A8F5A7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5" name="Graphic 34" descr="Pause">
            <a:extLst>
              <a:ext uri="{FF2B5EF4-FFF2-40B4-BE49-F238E27FC236}">
                <a16:creationId xmlns:a16="http://schemas.microsoft.com/office/drawing/2014/main" id="{524B5506-8872-4378-8A68-5D8706CD1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514C6972-91AA-4696-B009-AE0D63D1A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7" name="Graphic 36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92EDAF00-E9EC-43E5-B00A-15DBE89F07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8" name="TextBox 37">
            <a:hlinkClick r:id="rId8" action="ppaction://hlinksldjump"/>
            <a:extLst>
              <a:ext uri="{FF2B5EF4-FFF2-40B4-BE49-F238E27FC236}">
                <a16:creationId xmlns:a16="http://schemas.microsoft.com/office/drawing/2014/main" id="{70E263E9-BD1B-4495-BC4C-C3414935EE4D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9" name="TextBox 38">
            <a:hlinkClick r:id="rId11" action="ppaction://hlinksldjump"/>
            <a:extLst>
              <a:ext uri="{FF2B5EF4-FFF2-40B4-BE49-F238E27FC236}">
                <a16:creationId xmlns:a16="http://schemas.microsoft.com/office/drawing/2014/main" id="{8C68B86F-A9F6-4D4F-96A0-C66F2BF6DD5E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40" name="TextBox 39">
            <a:hlinkClick r:id="rId12" action="ppaction://hlinksldjump"/>
            <a:extLst>
              <a:ext uri="{FF2B5EF4-FFF2-40B4-BE49-F238E27FC236}">
                <a16:creationId xmlns:a16="http://schemas.microsoft.com/office/drawing/2014/main" id="{105B1A28-F62E-4F7A-8075-5C99E16170F0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41" name="TextBox 40">
            <a:hlinkClick r:id="rId13" action="ppaction://hlinksldjump"/>
            <a:extLst>
              <a:ext uri="{FF2B5EF4-FFF2-40B4-BE49-F238E27FC236}">
                <a16:creationId xmlns:a16="http://schemas.microsoft.com/office/drawing/2014/main" id="{0E0DD125-1C2C-417E-B2CB-5182590E612B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2" name="TextBox 41">
            <a:hlinkClick r:id="rId14" action="ppaction://hlinksldjump"/>
            <a:extLst>
              <a:ext uri="{FF2B5EF4-FFF2-40B4-BE49-F238E27FC236}">
                <a16:creationId xmlns:a16="http://schemas.microsoft.com/office/drawing/2014/main" id="{7E7CD560-5896-4D76-BC32-67603EDF41C0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3" name="Graphic 42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BB2F65CB-CF01-4FCE-9FCC-21B1706379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4" name="Graphic 43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482E65C6-C9E9-4F80-B547-137E08B5D59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5" name="Graphic 44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774AEB62-48CA-4B9B-8DAF-28BB4D9136E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6" name="Graphic 45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7BC59E4C-F902-41B5-B7DB-B34FD018CAF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7" name="Picture 46">
            <a:hlinkClick r:id="rId8" action="ppaction://hlinksldjump"/>
            <a:extLst>
              <a:ext uri="{FF2B5EF4-FFF2-40B4-BE49-F238E27FC236}">
                <a16:creationId xmlns:a16="http://schemas.microsoft.com/office/drawing/2014/main" id="{E91F3644-B93C-41E5-9C7A-A520DAE15DE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91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GCASH PAYMENT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4D5251-09D1-43CE-AE1F-99A8135F1EAC}"/>
              </a:ext>
            </a:extLst>
          </p:cNvPr>
          <p:cNvGrpSpPr/>
          <p:nvPr/>
        </p:nvGrpSpPr>
        <p:grpSpPr>
          <a:xfrm>
            <a:off x="193963" y="444987"/>
            <a:ext cx="2511137" cy="1559887"/>
            <a:chOff x="193963" y="444987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1" y="-247741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5" y="189928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>
            <a:cxnSpLocks/>
          </p:cNvCxnSpPr>
          <p:nvPr/>
        </p:nvCxnSpPr>
        <p:spPr>
          <a:xfrm>
            <a:off x="0" y="203911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3070322"/>
            <a:ext cx="12192000" cy="1617363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FUND SOURCE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GCASH – 500.04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RECIPIENT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BUS: BBL (To </a:t>
            </a:r>
            <a:r>
              <a:rPr lang="en-GB" sz="4400" dirty="0" err="1">
                <a:solidFill>
                  <a:schemeClr val="bg1"/>
                </a:solidFill>
              </a:rPr>
              <a:t>Southwoods</a:t>
            </a:r>
            <a:r>
              <a:rPr lang="en-GB" sz="4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Account Number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**** **** **** ****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4000161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>
            <a:cxnSpLocks/>
          </p:cNvCxnSpPr>
          <p:nvPr/>
        </p:nvCxnSpPr>
        <p:spPr>
          <a:xfrm>
            <a:off x="0" y="1996070"/>
            <a:ext cx="12188537" cy="43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3070322"/>
            <a:ext cx="12188537" cy="16173638"/>
          </a:xfrm>
          <a:prstGeom prst="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FUND SOURCE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</a:t>
            </a:r>
            <a:r>
              <a:rPr lang="en-GB" sz="4400" dirty="0" err="1">
                <a:solidFill>
                  <a:schemeClr val="bg1"/>
                </a:solidFill>
              </a:rPr>
              <a:t>Paymaya</a:t>
            </a:r>
            <a:r>
              <a:rPr lang="en-GB" sz="4400" dirty="0">
                <a:solidFill>
                  <a:schemeClr val="bg1"/>
                </a:solidFill>
              </a:rPr>
              <a:t> – 500.04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RECIPIENT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BUS: BBL (To </a:t>
            </a:r>
            <a:r>
              <a:rPr lang="en-GB" sz="4400" dirty="0" err="1">
                <a:solidFill>
                  <a:schemeClr val="bg1"/>
                </a:solidFill>
              </a:rPr>
              <a:t>Southwoods</a:t>
            </a:r>
            <a:r>
              <a:rPr lang="en-GB" sz="4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Account Number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**** **** **** ****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1C811-9E67-468A-90A6-FDB9B5181F10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9" name="Graphic 28" descr="Pause">
              <a:extLst>
                <a:ext uri="{FF2B5EF4-FFF2-40B4-BE49-F238E27FC236}">
                  <a16:creationId xmlns:a16="http://schemas.microsoft.com/office/drawing/2014/main" id="{FC65586C-6E42-4383-93C6-D4FD3EC25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30" name="Graphic 29" descr="Pause">
              <a:extLst>
                <a:ext uri="{FF2B5EF4-FFF2-40B4-BE49-F238E27FC236}">
                  <a16:creationId xmlns:a16="http://schemas.microsoft.com/office/drawing/2014/main" id="{2A16AF9D-983C-4AC7-AF87-41A7F67E0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1" name="Graphic 30" descr="Marker">
            <a:extLst>
              <a:ext uri="{FF2B5EF4-FFF2-40B4-BE49-F238E27FC236}">
                <a16:creationId xmlns:a16="http://schemas.microsoft.com/office/drawing/2014/main" id="{F6108EFB-58B6-48CD-BC3E-C7FD96B29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2073F006-8931-4D7A-BF00-C3E1A26C6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0D2799EA-CA82-4874-ABE3-52A034962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4" name="Graphic 33" descr="Pause">
            <a:extLst>
              <a:ext uri="{FF2B5EF4-FFF2-40B4-BE49-F238E27FC236}">
                <a16:creationId xmlns:a16="http://schemas.microsoft.com/office/drawing/2014/main" id="{789CAAC1-4F0C-423F-8D3E-40D5A7144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5" name="Graphic 34" descr="Pause">
            <a:extLst>
              <a:ext uri="{FF2B5EF4-FFF2-40B4-BE49-F238E27FC236}">
                <a16:creationId xmlns:a16="http://schemas.microsoft.com/office/drawing/2014/main" id="{E1002CBF-2B19-4287-8D1D-1CF68EA67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527258DE-3110-4FD1-A756-747A505DD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7" name="Graphic 36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1FFA5393-E8B3-4D03-BE8A-C8C1F4F1F3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8" name="TextBox 37">
            <a:hlinkClick r:id="rId8" action="ppaction://hlinksldjump"/>
            <a:extLst>
              <a:ext uri="{FF2B5EF4-FFF2-40B4-BE49-F238E27FC236}">
                <a16:creationId xmlns:a16="http://schemas.microsoft.com/office/drawing/2014/main" id="{7ED3C9B3-155C-46CB-87FA-F888500D9452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9" name="TextBox 38">
            <a:hlinkClick r:id="rId11" action="ppaction://hlinksldjump"/>
            <a:extLst>
              <a:ext uri="{FF2B5EF4-FFF2-40B4-BE49-F238E27FC236}">
                <a16:creationId xmlns:a16="http://schemas.microsoft.com/office/drawing/2014/main" id="{D595F324-F600-40E4-8052-8E6FE42AAEA0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40" name="TextBox 39">
            <a:hlinkClick r:id="rId12" action="ppaction://hlinksldjump"/>
            <a:extLst>
              <a:ext uri="{FF2B5EF4-FFF2-40B4-BE49-F238E27FC236}">
                <a16:creationId xmlns:a16="http://schemas.microsoft.com/office/drawing/2014/main" id="{79228150-7FC6-4C6E-AD3D-821EBE48EAE7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41" name="TextBox 40">
            <a:hlinkClick r:id="rId13" action="ppaction://hlinksldjump"/>
            <a:extLst>
              <a:ext uri="{FF2B5EF4-FFF2-40B4-BE49-F238E27FC236}">
                <a16:creationId xmlns:a16="http://schemas.microsoft.com/office/drawing/2014/main" id="{8F8F905A-FDCB-41B2-B6EA-D8442B8A9314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2" name="TextBox 41">
            <a:hlinkClick r:id="rId14" action="ppaction://hlinksldjump"/>
            <a:extLst>
              <a:ext uri="{FF2B5EF4-FFF2-40B4-BE49-F238E27FC236}">
                <a16:creationId xmlns:a16="http://schemas.microsoft.com/office/drawing/2014/main" id="{0D0A385D-B8C0-4B60-81E5-5A6BA3EEE82A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3" name="Graphic 42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6EFA69CF-075D-4205-8AE9-274399FE99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4" name="Graphic 43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1D9926FC-874A-42F4-9A6C-07D5A692ECF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5" name="Graphic 44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7EEEED75-2C4A-4065-B089-DC9E51A999E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6" name="Graphic 45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14F3532A-70CE-4033-B83C-4DD99301F58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7" name="Picture 46">
            <a:hlinkClick r:id="rId8" action="ppaction://hlinksldjump"/>
            <a:extLst>
              <a:ext uri="{FF2B5EF4-FFF2-40B4-BE49-F238E27FC236}">
                <a16:creationId xmlns:a16="http://schemas.microsoft.com/office/drawing/2014/main" id="{5059B24F-FDE4-4583-B6D8-315C4796FF7F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4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 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F0117F-8F31-46DA-BB86-ECF1CC86B417}"/>
              </a:ext>
            </a:extLst>
          </p:cNvPr>
          <p:cNvGrpSpPr/>
          <p:nvPr/>
        </p:nvGrpSpPr>
        <p:grpSpPr>
          <a:xfrm>
            <a:off x="193962" y="477747"/>
            <a:ext cx="2511137" cy="1518323"/>
            <a:chOff x="193962" y="477747"/>
            <a:chExt cx="2511137" cy="1518323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14981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>
            <a:cxnSpLocks/>
          </p:cNvCxnSpPr>
          <p:nvPr/>
        </p:nvCxnSpPr>
        <p:spPr>
          <a:xfrm>
            <a:off x="0" y="2039115"/>
            <a:ext cx="12159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40645"/>
              </p:ext>
            </p:extLst>
          </p:nvPr>
        </p:nvGraphicFramePr>
        <p:xfrm>
          <a:off x="-32328" y="5384534"/>
          <a:ext cx="12192000" cy="1137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Reference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PayMaya</a:t>
                      </a:r>
                      <a:r>
                        <a:rPr lang="en-GB" sz="5400" dirty="0"/>
                        <a:t>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</p:spTree>
    <p:extLst>
      <p:ext uri="{BB962C8B-B14F-4D97-AF65-F5344CB8AC3E}">
        <p14:creationId xmlns:p14="http://schemas.microsoft.com/office/powerpoint/2010/main" val="2225696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 SUMMARY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>
            <a:cxnSpLocks/>
          </p:cNvCxnSpPr>
          <p:nvPr/>
        </p:nvCxnSpPr>
        <p:spPr>
          <a:xfrm>
            <a:off x="193962" y="2039115"/>
            <a:ext cx="119980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/>
        </p:nvGraphicFramePr>
        <p:xfrm>
          <a:off x="-32328" y="5384534"/>
          <a:ext cx="12192000" cy="1137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Refernece</a:t>
                      </a:r>
                      <a:r>
                        <a:rPr lang="en-GB" sz="5400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PayMaya</a:t>
                      </a:r>
                      <a:r>
                        <a:rPr lang="en-GB" sz="5400" dirty="0"/>
                        <a:t>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9B45E8-5E08-447E-B27A-CA97E96DD35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4" name="Graphic 23" descr="Pause">
              <a:extLst>
                <a:ext uri="{FF2B5EF4-FFF2-40B4-BE49-F238E27FC236}">
                  <a16:creationId xmlns:a16="http://schemas.microsoft.com/office/drawing/2014/main" id="{88F42442-F745-4DA2-AF48-EA3AE89B4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5" name="Graphic 24" descr="Pause">
              <a:extLst>
                <a:ext uri="{FF2B5EF4-FFF2-40B4-BE49-F238E27FC236}">
                  <a16:creationId xmlns:a16="http://schemas.microsoft.com/office/drawing/2014/main" id="{3A86B998-1F3D-400E-9E4C-98C3DB956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6" name="Graphic 25" descr="Marker">
            <a:extLst>
              <a:ext uri="{FF2B5EF4-FFF2-40B4-BE49-F238E27FC236}">
                <a16:creationId xmlns:a16="http://schemas.microsoft.com/office/drawing/2014/main" id="{FEC8CF08-E7A6-48ED-8680-3AA223AAF7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27" name="Graphic 26" descr="Pause">
            <a:extLst>
              <a:ext uri="{FF2B5EF4-FFF2-40B4-BE49-F238E27FC236}">
                <a16:creationId xmlns:a16="http://schemas.microsoft.com/office/drawing/2014/main" id="{AE871238-3128-4DB1-B838-6897A64EB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43" name="Graphic 42" descr="Pause">
            <a:extLst>
              <a:ext uri="{FF2B5EF4-FFF2-40B4-BE49-F238E27FC236}">
                <a16:creationId xmlns:a16="http://schemas.microsoft.com/office/drawing/2014/main" id="{3097B45C-DBF3-412C-942C-9C0B33BB9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44" name="Graphic 43" descr="Pause">
            <a:extLst>
              <a:ext uri="{FF2B5EF4-FFF2-40B4-BE49-F238E27FC236}">
                <a16:creationId xmlns:a16="http://schemas.microsoft.com/office/drawing/2014/main" id="{F492B918-0B69-4539-80F5-06607A0BA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45" name="Graphic 44" descr="Pause">
            <a:extLst>
              <a:ext uri="{FF2B5EF4-FFF2-40B4-BE49-F238E27FC236}">
                <a16:creationId xmlns:a16="http://schemas.microsoft.com/office/drawing/2014/main" id="{5A095993-BFE7-4F53-9926-B8CF6A3B5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8245EA1D-47CE-485E-8DB2-12BA8696C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47" name="Graphic 46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ADDEF18E-F280-4AE5-8CDE-CCC36066D3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48" name="TextBox 47">
            <a:hlinkClick r:id="rId8" action="ppaction://hlinksldjump"/>
            <a:extLst>
              <a:ext uri="{FF2B5EF4-FFF2-40B4-BE49-F238E27FC236}">
                <a16:creationId xmlns:a16="http://schemas.microsoft.com/office/drawing/2014/main" id="{3ADAF5F5-D219-44B0-B1D9-BEA363CD736B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49" name="TextBox 48">
            <a:hlinkClick r:id="rId11" action="ppaction://hlinksldjump"/>
            <a:extLst>
              <a:ext uri="{FF2B5EF4-FFF2-40B4-BE49-F238E27FC236}">
                <a16:creationId xmlns:a16="http://schemas.microsoft.com/office/drawing/2014/main" id="{05FC8240-FC76-4923-8BED-FEC4F3146DE2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BUY</a:t>
            </a:r>
          </a:p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TICKETS</a:t>
            </a:r>
          </a:p>
        </p:txBody>
      </p:sp>
      <p:sp>
        <p:nvSpPr>
          <p:cNvPr id="50" name="TextBox 49">
            <a:hlinkClick r:id="rId12" action="ppaction://hlinksldjump"/>
            <a:extLst>
              <a:ext uri="{FF2B5EF4-FFF2-40B4-BE49-F238E27FC236}">
                <a16:creationId xmlns:a16="http://schemas.microsoft.com/office/drawing/2014/main" id="{414C0F66-21A3-4EEA-8547-9142C34B0AEB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TRACKING</a:t>
            </a:r>
          </a:p>
        </p:txBody>
      </p:sp>
      <p:sp>
        <p:nvSpPr>
          <p:cNvPr id="51" name="TextBox 50">
            <a:hlinkClick r:id="rId13" action="ppaction://hlinksldjump"/>
            <a:extLst>
              <a:ext uri="{FF2B5EF4-FFF2-40B4-BE49-F238E27FC236}">
                <a16:creationId xmlns:a16="http://schemas.microsoft.com/office/drawing/2014/main" id="{0B9098D2-287C-4C0F-9278-E9591AF96277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52" name="TextBox 51">
            <a:hlinkClick r:id="rId14" action="ppaction://hlinksldjump"/>
            <a:extLst>
              <a:ext uri="{FF2B5EF4-FFF2-40B4-BE49-F238E27FC236}">
                <a16:creationId xmlns:a16="http://schemas.microsoft.com/office/drawing/2014/main" id="{C71D5471-719D-4441-9926-0AFFF35F547A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53" name="Graphic 52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9B501960-D0EC-4C28-B1A2-903842BA0D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54" name="Graphic 53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3D051720-CC15-43BD-88D3-2D67398D5B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55" name="Graphic 54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E9933692-5FD2-43C9-BDB2-446AA8A945A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56" name="Graphic 55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77E0AF38-7ACC-4282-B63E-20DABC14E9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57" name="Picture 56">
            <a:hlinkClick r:id="rId8" action="ppaction://hlinksldjump"/>
            <a:extLst>
              <a:ext uri="{FF2B5EF4-FFF2-40B4-BE49-F238E27FC236}">
                <a16:creationId xmlns:a16="http://schemas.microsoft.com/office/drawing/2014/main" id="{91433985-42FE-41B7-B4B9-2AD4F20687C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86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 SUMMARY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D5B68B-A9A4-4D31-8F49-8804B660AC92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>
            <a:cxnSpLocks/>
          </p:cNvCxnSpPr>
          <p:nvPr/>
        </p:nvCxnSpPr>
        <p:spPr>
          <a:xfrm>
            <a:off x="0" y="2039115"/>
            <a:ext cx="121273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62639"/>
              </p:ext>
            </p:extLst>
          </p:nvPr>
        </p:nvGraphicFramePr>
        <p:xfrm>
          <a:off x="-32328" y="5384534"/>
          <a:ext cx="12192000" cy="1083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331194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Reference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PayMaya</a:t>
                      </a:r>
                      <a:r>
                        <a:rPr lang="en-GB" sz="5400" dirty="0"/>
                        <a:t>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  <p:sp>
        <p:nvSpPr>
          <p:cNvPr id="3" name="Rectangle 2">
            <a:hlinkClick r:id="rId6" action="ppaction://hlinksldjump"/>
            <a:extLst>
              <a:ext uri="{FF2B5EF4-FFF2-40B4-BE49-F238E27FC236}">
                <a16:creationId xmlns:a16="http://schemas.microsoft.com/office/drawing/2014/main" id="{B51A82D3-EB8D-41BF-A1F4-48133D1DBA0A}"/>
              </a:ext>
            </a:extLst>
          </p:cNvPr>
          <p:cNvSpPr/>
          <p:nvPr/>
        </p:nvSpPr>
        <p:spPr>
          <a:xfrm>
            <a:off x="-32328" y="5165605"/>
            <a:ext cx="12159672" cy="78555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6000" dirty="0">
                <a:latin typeface="Impact" panose="020B0806030902050204" pitchFamily="34" charset="0"/>
              </a:rPr>
              <a:t>PAYMENT SUCCESSFUL</a:t>
            </a:r>
          </a:p>
        </p:txBody>
      </p:sp>
      <p:pic>
        <p:nvPicPr>
          <p:cNvPr id="6146" name="Picture 2" descr="Image result for payment successful message">
            <a:extLst>
              <a:ext uri="{FF2B5EF4-FFF2-40B4-BE49-F238E27FC236}">
                <a16:creationId xmlns:a16="http://schemas.microsoft.com/office/drawing/2014/main" id="{368AD204-02FB-40D0-86E1-226BC6A1D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2" t="31189" r="28504" b="50989"/>
          <a:stretch/>
        </p:blipFill>
        <p:spPr bwMode="auto">
          <a:xfrm>
            <a:off x="4031672" y="5831609"/>
            <a:ext cx="3616038" cy="37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B2B3D6A-95EF-46CB-8E2F-49DCD2A602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9020" y="5397175"/>
            <a:ext cx="4354830" cy="44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22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GCASH PAYMENT 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86EFCC-EE01-4AE2-8E2B-6707D157BF6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>
            <a:cxnSpLocks/>
          </p:cNvCxnSpPr>
          <p:nvPr/>
        </p:nvCxnSpPr>
        <p:spPr>
          <a:xfrm>
            <a:off x="-32328" y="2039115"/>
            <a:ext cx="12224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327089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05459"/>
              </p:ext>
            </p:extLst>
          </p:nvPr>
        </p:nvGraphicFramePr>
        <p:xfrm>
          <a:off x="-32328" y="5384534"/>
          <a:ext cx="12192000" cy="1137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Reference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GCASH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</p:spTree>
    <p:extLst>
      <p:ext uri="{BB962C8B-B14F-4D97-AF65-F5344CB8AC3E}">
        <p14:creationId xmlns:p14="http://schemas.microsoft.com/office/powerpoint/2010/main" val="4146947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 SUMMARY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>
            <a:cxnSpLocks/>
          </p:cNvCxnSpPr>
          <p:nvPr/>
        </p:nvCxnSpPr>
        <p:spPr>
          <a:xfrm>
            <a:off x="-32328" y="1996070"/>
            <a:ext cx="12224328" cy="43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570035"/>
              </p:ext>
            </p:extLst>
          </p:nvPr>
        </p:nvGraphicFramePr>
        <p:xfrm>
          <a:off x="-32328" y="5384534"/>
          <a:ext cx="12192000" cy="1137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Refernece</a:t>
                      </a:r>
                      <a:r>
                        <a:rPr lang="en-GB" sz="5400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GCASH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73E0E1-4B7A-4617-8E0C-2CF7AA0209E1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91" name="Graphic 90" descr="Pause">
              <a:extLst>
                <a:ext uri="{FF2B5EF4-FFF2-40B4-BE49-F238E27FC236}">
                  <a16:creationId xmlns:a16="http://schemas.microsoft.com/office/drawing/2014/main" id="{EB13765D-8142-41F0-94CB-8491B6457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92" name="Graphic 91" descr="Pause">
              <a:extLst>
                <a:ext uri="{FF2B5EF4-FFF2-40B4-BE49-F238E27FC236}">
                  <a16:creationId xmlns:a16="http://schemas.microsoft.com/office/drawing/2014/main" id="{DEF1BE50-D2CB-43F5-925B-BD9818C21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93" name="Graphic 92" descr="Marker">
            <a:extLst>
              <a:ext uri="{FF2B5EF4-FFF2-40B4-BE49-F238E27FC236}">
                <a16:creationId xmlns:a16="http://schemas.microsoft.com/office/drawing/2014/main" id="{D90B8B8E-EEAB-49B0-985F-2ACBCA444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94" name="Graphic 93" descr="Pause">
            <a:extLst>
              <a:ext uri="{FF2B5EF4-FFF2-40B4-BE49-F238E27FC236}">
                <a16:creationId xmlns:a16="http://schemas.microsoft.com/office/drawing/2014/main" id="{EE19524A-9447-48FA-A45E-382175FF7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95" name="Graphic 94" descr="Pause">
            <a:extLst>
              <a:ext uri="{FF2B5EF4-FFF2-40B4-BE49-F238E27FC236}">
                <a16:creationId xmlns:a16="http://schemas.microsoft.com/office/drawing/2014/main" id="{CC2CACCD-7B7D-4C50-AF7E-515E2FBEF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96" name="Graphic 95" descr="Pause">
            <a:extLst>
              <a:ext uri="{FF2B5EF4-FFF2-40B4-BE49-F238E27FC236}">
                <a16:creationId xmlns:a16="http://schemas.microsoft.com/office/drawing/2014/main" id="{999BB11F-617D-4313-8A05-038156BDE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97" name="Graphic 96" descr="Pause">
            <a:extLst>
              <a:ext uri="{FF2B5EF4-FFF2-40B4-BE49-F238E27FC236}">
                <a16:creationId xmlns:a16="http://schemas.microsoft.com/office/drawing/2014/main" id="{4ED0D81D-38EB-43EB-B869-9DF44EB80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98" name="Table 4">
            <a:extLst>
              <a:ext uri="{FF2B5EF4-FFF2-40B4-BE49-F238E27FC236}">
                <a16:creationId xmlns:a16="http://schemas.microsoft.com/office/drawing/2014/main" id="{C4C53428-5DDC-424A-AFDD-82375F5CB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821396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99" name="Graphic 98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69880C09-70B0-4F03-BFAA-C8F60C0FF2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100" name="TextBox 99">
            <a:hlinkClick r:id="rId8" action="ppaction://hlinksldjump"/>
            <a:extLst>
              <a:ext uri="{FF2B5EF4-FFF2-40B4-BE49-F238E27FC236}">
                <a16:creationId xmlns:a16="http://schemas.microsoft.com/office/drawing/2014/main" id="{77E46D62-35D0-44FF-BE74-E5F24C579D20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101" name="TextBox 100">
            <a:hlinkClick r:id="rId11" action="ppaction://hlinksldjump"/>
            <a:extLst>
              <a:ext uri="{FF2B5EF4-FFF2-40B4-BE49-F238E27FC236}">
                <a16:creationId xmlns:a16="http://schemas.microsoft.com/office/drawing/2014/main" id="{D0A5C594-79D1-4044-93A8-89B2793A8804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BUY</a:t>
            </a:r>
          </a:p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TICKETS</a:t>
            </a:r>
          </a:p>
        </p:txBody>
      </p:sp>
      <p:sp>
        <p:nvSpPr>
          <p:cNvPr id="102" name="TextBox 101">
            <a:hlinkClick r:id="rId12" action="ppaction://hlinksldjump"/>
            <a:extLst>
              <a:ext uri="{FF2B5EF4-FFF2-40B4-BE49-F238E27FC236}">
                <a16:creationId xmlns:a16="http://schemas.microsoft.com/office/drawing/2014/main" id="{C5CF8EBF-1E8C-459F-A02B-7FD8455E46A6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TRACKING</a:t>
            </a:r>
          </a:p>
        </p:txBody>
      </p:sp>
      <p:sp>
        <p:nvSpPr>
          <p:cNvPr id="103" name="TextBox 102">
            <a:hlinkClick r:id="rId13" action="ppaction://hlinksldjump"/>
            <a:extLst>
              <a:ext uri="{FF2B5EF4-FFF2-40B4-BE49-F238E27FC236}">
                <a16:creationId xmlns:a16="http://schemas.microsoft.com/office/drawing/2014/main" id="{7DCE6BBE-7E3B-4F0B-ADD7-F432CB6E018B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104" name="TextBox 103">
            <a:hlinkClick r:id="rId14" action="ppaction://hlinksldjump"/>
            <a:extLst>
              <a:ext uri="{FF2B5EF4-FFF2-40B4-BE49-F238E27FC236}">
                <a16:creationId xmlns:a16="http://schemas.microsoft.com/office/drawing/2014/main" id="{945BDC08-75EC-4570-BA4B-A4147DA0F54E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105" name="Graphic 104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2F15C3A7-76CA-4633-8B84-462D283669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106" name="Graphic 105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F6EA4CF9-3B24-4D6C-868F-B465DE90FE0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107" name="Graphic 106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19E28B87-8C32-4555-B860-24C39AE128C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108" name="Graphic 107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0EAD07D3-1DC8-4581-8362-04F64E992B8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109" name="Picture 108">
            <a:hlinkClick r:id="rId8" action="ppaction://hlinksldjump"/>
            <a:extLst>
              <a:ext uri="{FF2B5EF4-FFF2-40B4-BE49-F238E27FC236}">
                <a16:creationId xmlns:a16="http://schemas.microsoft.com/office/drawing/2014/main" id="{11D7D7F2-7AC1-488D-B14C-B2D93485EBF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5100" y="647761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502BF663-DEEE-4059-9295-44969AA5E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736" y="749692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1285835-D07C-412F-B4CF-CD00EE58D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5028"/>
              </p:ext>
            </p:extLst>
          </p:nvPr>
        </p:nvGraphicFramePr>
        <p:xfrm>
          <a:off x="2687122" y="1788583"/>
          <a:ext cx="8206014" cy="473690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06014">
                  <a:extLst>
                    <a:ext uri="{9D8B030D-6E8A-4147-A177-3AD203B41FA5}">
                      <a16:colId xmlns:a16="http://schemas.microsoft.com/office/drawing/2014/main" val="90031632"/>
                    </a:ext>
                  </a:extLst>
                </a:gridCol>
              </a:tblGrid>
              <a:tr h="947381">
                <a:tc>
                  <a:txBody>
                    <a:bodyPr/>
                    <a:lstStyle/>
                    <a:p>
                      <a:r>
                        <a:rPr lang="en-GB" sz="4000" dirty="0"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BBL  </a:t>
                      </a:r>
                      <a:r>
                        <a:rPr lang="en-GB" sz="4000" dirty="0">
                          <a:solidFill>
                            <a:schemeClr val="bg1"/>
                          </a:solidFill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BUS</a:t>
                      </a:r>
                      <a:r>
                        <a:rPr lang="en-GB" sz="4000" dirty="0"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TERMINAL – BUENDIA</a:t>
                      </a:r>
                      <a:endParaRPr lang="en-GB" sz="40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321566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>
                          <a:latin typeface="+mn-lt"/>
                        </a:rPr>
                        <a:t>BBL BUS TERMINAL – SAN PEDRO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2268177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>
                          <a:latin typeface="+mn-lt"/>
                        </a:rPr>
                        <a:t>DLTB BUS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17031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chemeClr val="bg1"/>
                          </a:solidFill>
                          <a:latin typeface="+mn-lt"/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….. </a:t>
                      </a:r>
                      <a:r>
                        <a:rPr lang="en-GB" sz="4000" dirty="0">
                          <a:solidFill>
                            <a:schemeClr val="bg1"/>
                          </a:solidFill>
                          <a:latin typeface="+mn-lt"/>
                          <a:hlinkClick r:id="rId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Or pinpoint exact location</a:t>
                      </a:r>
                      <a:endParaRPr lang="en-GB" sz="4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42809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00222"/>
                  </a:ext>
                </a:extLst>
              </a:tr>
            </a:tbl>
          </a:graphicData>
        </a:graphic>
      </p:graphicFrame>
      <p:pic>
        <p:nvPicPr>
          <p:cNvPr id="1026" name="Picture 2" descr="Image result for phone keyboard  mockup">
            <a:extLst>
              <a:ext uri="{FF2B5EF4-FFF2-40B4-BE49-F238E27FC236}">
                <a16:creationId xmlns:a16="http://schemas.microsoft.com/office/drawing/2014/main" id="{C4C65453-68C8-487C-AF10-3F66874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004"/>
            <a:ext cx="12120347" cy="74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402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GCASH PAYMENT SUMMARY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405D9D-CCE5-4A1E-AE88-A15E048F70D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>
            <a:cxnSpLocks/>
          </p:cNvCxnSpPr>
          <p:nvPr/>
        </p:nvCxnSpPr>
        <p:spPr>
          <a:xfrm>
            <a:off x="-32328" y="2039115"/>
            <a:ext cx="12224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/>
        </p:nvGraphicFramePr>
        <p:xfrm>
          <a:off x="-32328" y="5384534"/>
          <a:ext cx="12192000" cy="1137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Reference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PayMaya</a:t>
                      </a:r>
                      <a:r>
                        <a:rPr lang="en-GB" sz="5400" dirty="0"/>
                        <a:t>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  <p:sp>
        <p:nvSpPr>
          <p:cNvPr id="3" name="Rectangle 2">
            <a:hlinkClick r:id="rId6" action="ppaction://hlinksldjump"/>
            <a:extLst>
              <a:ext uri="{FF2B5EF4-FFF2-40B4-BE49-F238E27FC236}">
                <a16:creationId xmlns:a16="http://schemas.microsoft.com/office/drawing/2014/main" id="{B51A82D3-EB8D-41BF-A1F4-48133D1DBA0A}"/>
              </a:ext>
            </a:extLst>
          </p:cNvPr>
          <p:cNvSpPr/>
          <p:nvPr/>
        </p:nvSpPr>
        <p:spPr>
          <a:xfrm>
            <a:off x="-32328" y="5165605"/>
            <a:ext cx="12159672" cy="78555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6000" dirty="0">
                <a:latin typeface="Impact" panose="020B0806030902050204" pitchFamily="34" charset="0"/>
              </a:rPr>
              <a:t>PAYMENT SUCCESSFUL</a:t>
            </a:r>
          </a:p>
        </p:txBody>
      </p:sp>
      <p:pic>
        <p:nvPicPr>
          <p:cNvPr id="6146" name="Picture 2" descr="Image result for payment successful message">
            <a:extLst>
              <a:ext uri="{FF2B5EF4-FFF2-40B4-BE49-F238E27FC236}">
                <a16:creationId xmlns:a16="http://schemas.microsoft.com/office/drawing/2014/main" id="{368AD204-02FB-40D0-86E1-226BC6A1D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2" t="31189" r="28504" b="50989"/>
          <a:stretch/>
        </p:blipFill>
        <p:spPr bwMode="auto">
          <a:xfrm>
            <a:off x="4031672" y="5831609"/>
            <a:ext cx="3616038" cy="37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B2B3D6A-95EF-46CB-8E2F-49DCD2A602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1400" y="5397175"/>
            <a:ext cx="4362450" cy="44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3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HELP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405D9D-CCE5-4A1E-AE88-A15E048F70D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>
            <a:cxnSpLocks/>
          </p:cNvCxnSpPr>
          <p:nvPr/>
        </p:nvCxnSpPr>
        <p:spPr>
          <a:xfrm>
            <a:off x="0" y="203911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F91808-A7D5-48C0-A92F-16BC3D5F7E59}"/>
              </a:ext>
            </a:extLst>
          </p:cNvPr>
          <p:cNvSpPr txBox="1"/>
          <p:nvPr/>
        </p:nvSpPr>
        <p:spPr>
          <a:xfrm>
            <a:off x="1447799" y="3034145"/>
            <a:ext cx="10349345" cy="1425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sz="4000" b="1" dirty="0">
                <a:solidFill>
                  <a:schemeClr val="bg1"/>
                </a:solidFill>
              </a:rPr>
              <a:t>How do I get to the map view for the bus tracker? </a:t>
            </a:r>
          </a:p>
          <a:p>
            <a:pPr marL="102870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sz="4000" b="1" dirty="0">
                <a:solidFill>
                  <a:schemeClr val="bg1"/>
                </a:solidFill>
              </a:rPr>
              <a:t>You can access by going to TRACKING </a:t>
            </a:r>
            <a:r>
              <a:rPr lang="en-PH" sz="4000" b="1" dirty="0">
                <a:solidFill>
                  <a:schemeClr val="bg1"/>
                </a:solidFill>
                <a:sym typeface="Wingdings" panose="05000000000000000000" pitchFamily="2" charset="2"/>
              </a:rPr>
              <a:t> SEARCH</a:t>
            </a:r>
            <a:r>
              <a:rPr lang="en-GB" sz="4000" b="1" dirty="0">
                <a:solidFill>
                  <a:schemeClr val="bg1"/>
                </a:solidFill>
                <a:sym typeface="Wingdings" panose="05000000000000000000" pitchFamily="2" charset="2"/>
              </a:rPr>
              <a:t> for your bus terminal/ pinpoint (it would go directly to the closest bus terminal)  CHOOSE bus destinations.</a:t>
            </a:r>
            <a:endParaRPr lang="en-PH" sz="40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sz="4000" b="1" dirty="0">
                <a:solidFill>
                  <a:schemeClr val="bg1"/>
                </a:solidFill>
                <a:sym typeface="Wingdings" panose="05000000000000000000" pitchFamily="2" charset="2"/>
              </a:rPr>
              <a:t>How do I buy Tickets?</a:t>
            </a:r>
          </a:p>
          <a:p>
            <a:pPr marL="102870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sz="4000" b="1" dirty="0">
                <a:solidFill>
                  <a:schemeClr val="bg1"/>
                </a:solidFill>
                <a:sym typeface="Wingdings" panose="05000000000000000000" pitchFamily="2" charset="2"/>
              </a:rPr>
              <a:t>Click the BUY TICKETS  SEARCH</a:t>
            </a:r>
            <a:r>
              <a:rPr lang="en-GB" sz="4000" b="1" dirty="0">
                <a:solidFill>
                  <a:schemeClr val="bg1"/>
                </a:solidFill>
                <a:sym typeface="Wingdings" panose="05000000000000000000" pitchFamily="2" charset="2"/>
              </a:rPr>
              <a:t> for your bus terminal/ pinpoint (it would go directly to the closest bus terminal)  CHOOSE bus destinations  CHOOSE payment method.</a:t>
            </a:r>
            <a:r>
              <a:rPr lang="en-PH" sz="40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GB" sz="40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0991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HELP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405D9D-CCE5-4A1E-AE88-A15E048F70D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>
            <a:cxnSpLocks/>
          </p:cNvCxnSpPr>
          <p:nvPr/>
        </p:nvCxnSpPr>
        <p:spPr>
          <a:xfrm>
            <a:off x="-6928" y="1996070"/>
            <a:ext cx="12198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F91808-A7D5-48C0-A92F-16BC3D5F7E59}"/>
              </a:ext>
            </a:extLst>
          </p:cNvPr>
          <p:cNvSpPr txBox="1"/>
          <p:nvPr/>
        </p:nvSpPr>
        <p:spPr>
          <a:xfrm>
            <a:off x="1447799" y="3034145"/>
            <a:ext cx="10349345" cy="1425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sz="4000" b="1" dirty="0">
                <a:solidFill>
                  <a:schemeClr val="bg1"/>
                </a:solidFill>
              </a:rPr>
              <a:t>How do I get to the map view for the bus tracker? </a:t>
            </a:r>
          </a:p>
          <a:p>
            <a:pPr marL="102870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sz="4000" b="1" dirty="0">
                <a:solidFill>
                  <a:schemeClr val="bg1"/>
                </a:solidFill>
              </a:rPr>
              <a:t>You can access by going to TRACKING </a:t>
            </a:r>
            <a:r>
              <a:rPr lang="en-PH" sz="4000" b="1" dirty="0">
                <a:solidFill>
                  <a:schemeClr val="bg1"/>
                </a:solidFill>
                <a:sym typeface="Wingdings" panose="05000000000000000000" pitchFamily="2" charset="2"/>
              </a:rPr>
              <a:t> SEARCH</a:t>
            </a:r>
            <a:r>
              <a:rPr lang="en-GB" sz="4000" b="1" dirty="0">
                <a:solidFill>
                  <a:schemeClr val="bg1"/>
                </a:solidFill>
                <a:sym typeface="Wingdings" panose="05000000000000000000" pitchFamily="2" charset="2"/>
              </a:rPr>
              <a:t> for your bus terminal/ pinpoint (it would go directly to the closest bus terminal)  CHOOSE bus destinations.</a:t>
            </a:r>
            <a:endParaRPr lang="en-PH" sz="40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sz="4000" b="1" dirty="0">
                <a:solidFill>
                  <a:schemeClr val="bg1"/>
                </a:solidFill>
                <a:sym typeface="Wingdings" panose="05000000000000000000" pitchFamily="2" charset="2"/>
              </a:rPr>
              <a:t>How do I buy Tickets?</a:t>
            </a:r>
          </a:p>
          <a:p>
            <a:pPr marL="102870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sz="4000" b="1" dirty="0">
                <a:solidFill>
                  <a:schemeClr val="bg1"/>
                </a:solidFill>
                <a:sym typeface="Wingdings" panose="05000000000000000000" pitchFamily="2" charset="2"/>
              </a:rPr>
              <a:t>Click the BUY TICKETS  SEARCH</a:t>
            </a:r>
            <a:r>
              <a:rPr lang="en-GB" sz="4000" b="1" dirty="0">
                <a:solidFill>
                  <a:schemeClr val="bg1"/>
                </a:solidFill>
                <a:sym typeface="Wingdings" panose="05000000000000000000" pitchFamily="2" charset="2"/>
              </a:rPr>
              <a:t> for your bus terminal/ pinpoint (it would go directly to the closest bus terminal)  CHOOSE bus destinations  CHOOSE payment method.</a:t>
            </a:r>
            <a:r>
              <a:rPr lang="en-PH" sz="40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GB" sz="40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9" name="Graphic 8" descr="Marker">
            <a:extLst>
              <a:ext uri="{FF2B5EF4-FFF2-40B4-BE49-F238E27FC236}">
                <a16:creationId xmlns:a16="http://schemas.microsoft.com/office/drawing/2014/main" id="{C4622BF1-2409-4EFE-B566-70DD00D598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10" name="Graphic 9" descr="Pause">
            <a:extLst>
              <a:ext uri="{FF2B5EF4-FFF2-40B4-BE49-F238E27FC236}">
                <a16:creationId xmlns:a16="http://schemas.microsoft.com/office/drawing/2014/main" id="{0A12B1B5-9919-4484-A759-F54B1AFFA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11" name="Graphic 10" descr="Pause">
            <a:extLst>
              <a:ext uri="{FF2B5EF4-FFF2-40B4-BE49-F238E27FC236}">
                <a16:creationId xmlns:a16="http://schemas.microsoft.com/office/drawing/2014/main" id="{A6D98547-DBD7-4779-85A3-C31E93D86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12" name="Graphic 11" descr="Pause">
            <a:extLst>
              <a:ext uri="{FF2B5EF4-FFF2-40B4-BE49-F238E27FC236}">
                <a16:creationId xmlns:a16="http://schemas.microsoft.com/office/drawing/2014/main" id="{39C6E756-21A9-4B0F-9000-D57326B5B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0F322DA1-9755-49B1-BC2D-BF281D10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58961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14" name="Graphic 13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E0140F3E-7C6E-4FFB-8C23-DEB57A4205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15" name="TextBox 14">
            <a:hlinkClick r:id="rId8" action="ppaction://hlinksldjump"/>
            <a:extLst>
              <a:ext uri="{FF2B5EF4-FFF2-40B4-BE49-F238E27FC236}">
                <a16:creationId xmlns:a16="http://schemas.microsoft.com/office/drawing/2014/main" id="{974B28DD-E166-493C-BCB3-A39BDEEBD96C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18" name="TextBox 17">
            <a:hlinkClick r:id="rId11" action="ppaction://hlinksldjump"/>
            <a:extLst>
              <a:ext uri="{FF2B5EF4-FFF2-40B4-BE49-F238E27FC236}">
                <a16:creationId xmlns:a16="http://schemas.microsoft.com/office/drawing/2014/main" id="{EB63E8E5-2DC4-4493-AAA0-77C00CAD6D48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19" name="TextBox 18">
            <a:hlinkClick r:id="rId12" action="ppaction://hlinksldjump"/>
            <a:extLst>
              <a:ext uri="{FF2B5EF4-FFF2-40B4-BE49-F238E27FC236}">
                <a16:creationId xmlns:a16="http://schemas.microsoft.com/office/drawing/2014/main" id="{1FEAB986-9449-4CEC-ACF5-687709944660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AE145-710E-4FF1-9997-1E97C9EFE4E1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HELP</a:t>
            </a:r>
          </a:p>
        </p:txBody>
      </p:sp>
      <p:sp>
        <p:nvSpPr>
          <p:cNvPr id="21" name="TextBox 2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334DDB2-1908-4EC9-A2C2-06FCE05515C7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22" name="Graphic 21" descr="Line arrow: Horizontal U-turn">
            <a:hlinkClick r:id="rId8" action="ppaction://hlinksldjump"/>
            <a:extLst>
              <a:ext uri="{FF2B5EF4-FFF2-40B4-BE49-F238E27FC236}">
                <a16:creationId xmlns:a16="http://schemas.microsoft.com/office/drawing/2014/main" id="{4BD70FFD-0749-43E6-9101-E83CBF725E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23" name="Graphic 22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E4550A1E-14DB-47C9-8AE2-03BCDEF15A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24" name="Graphic 23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0E266A81-8467-403F-9EB6-1006FD99696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25" name="Graphic 24" descr="Information">
            <a:extLst>
              <a:ext uri="{FF2B5EF4-FFF2-40B4-BE49-F238E27FC236}">
                <a16:creationId xmlns:a16="http://schemas.microsoft.com/office/drawing/2014/main" id="{640241BA-A87A-4EBC-9B39-BE3B79DFB4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26" name="Picture 25">
            <a:hlinkClick r:id="rId8" action="ppaction://hlinksldjump"/>
            <a:extLst>
              <a:ext uri="{FF2B5EF4-FFF2-40B4-BE49-F238E27FC236}">
                <a16:creationId xmlns:a16="http://schemas.microsoft.com/office/drawing/2014/main" id="{F3C05857-00E5-4F43-BCCE-C67E2FD32F5D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6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PIN POINT - TRACKING</a:t>
            </a:r>
            <a:endParaRPr lang="en-GB" sz="44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DEFA38-B535-414D-9812-EC44D7963F4E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050" name="Picture 2" descr="Image result for bbl google map">
            <a:hlinkClick r:id="rId7" action="ppaction://hlinksldjump"/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9115"/>
            <a:ext cx="12160681" cy="1963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>
            <a:cxnSpLocks/>
          </p:cNvCxnSpPr>
          <p:nvPr/>
        </p:nvCxnSpPr>
        <p:spPr>
          <a:xfrm>
            <a:off x="0" y="203911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0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PIN POINT – BUY TICKETS</a:t>
            </a:r>
            <a:endParaRPr lang="en-GB" sz="44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DEFA38-B535-414D-9812-EC44D7963F4E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050" name="Picture 2" descr="Image result for bbl google map">
            <a:hlinkClick r:id="rId7" action="ppaction://hlinksldjump"/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9115"/>
            <a:ext cx="12160681" cy="1963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>
            <a:cxnSpLocks/>
          </p:cNvCxnSpPr>
          <p:nvPr/>
        </p:nvCxnSpPr>
        <p:spPr>
          <a:xfrm flipV="1">
            <a:off x="-1" y="1996070"/>
            <a:ext cx="12160681" cy="43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41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PIN POINT - TRACKING</a:t>
            </a:r>
            <a:endParaRPr lang="en-GB" sz="54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DEFA38-B535-414D-9812-EC44D7963F4E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050" name="Picture 2" descr="Image result for bbl google map"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9115"/>
            <a:ext cx="12160681" cy="1963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Marker">
            <a:extLst>
              <a:ext uri="{FF2B5EF4-FFF2-40B4-BE49-F238E27FC236}">
                <a16:creationId xmlns:a16="http://schemas.microsoft.com/office/drawing/2014/main" id="{1F1FF1C4-22B3-4E4C-A7AC-58E0D584B0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>
            <a:cxnSpLocks/>
          </p:cNvCxnSpPr>
          <p:nvPr/>
        </p:nvCxnSpPr>
        <p:spPr>
          <a:xfrm>
            <a:off x="0" y="1996070"/>
            <a:ext cx="12160680" cy="43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Pause">
            <a:extLst>
              <a:ext uri="{FF2B5EF4-FFF2-40B4-BE49-F238E27FC236}">
                <a16:creationId xmlns:a16="http://schemas.microsoft.com/office/drawing/2014/main" id="{180BBD9E-5C4F-4EB7-B29C-E1157A51A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10" name="Graphic 9" descr="Pause">
            <a:extLst>
              <a:ext uri="{FF2B5EF4-FFF2-40B4-BE49-F238E27FC236}">
                <a16:creationId xmlns:a16="http://schemas.microsoft.com/office/drawing/2014/main" id="{DE98518A-5407-4960-8D96-22D2AC3F8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11" name="Graphic 10" descr="Pause">
            <a:extLst>
              <a:ext uri="{FF2B5EF4-FFF2-40B4-BE49-F238E27FC236}">
                <a16:creationId xmlns:a16="http://schemas.microsoft.com/office/drawing/2014/main" id="{54854615-9AFB-4C79-A450-2EEA2D61D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12" name="Graphic 11" descr="Pause">
            <a:extLst>
              <a:ext uri="{FF2B5EF4-FFF2-40B4-BE49-F238E27FC236}">
                <a16:creationId xmlns:a16="http://schemas.microsoft.com/office/drawing/2014/main" id="{CDA78055-94FF-4D1F-9CD1-30B9CF7D3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7BC9CBF-02ED-4442-870F-EA3A6BCE0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644886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15" name="Graphic 14" descr="Home">
            <a:hlinkClick r:id="rId9" action="ppaction://hlinksldjump"/>
            <a:extLst>
              <a:ext uri="{FF2B5EF4-FFF2-40B4-BE49-F238E27FC236}">
                <a16:creationId xmlns:a16="http://schemas.microsoft.com/office/drawing/2014/main" id="{2FEACD59-2A0F-447E-963D-D972C260D8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18" name="TextBox 17">
            <a:hlinkClick r:id="rId9" action="ppaction://hlinksldjump"/>
            <a:extLst>
              <a:ext uri="{FF2B5EF4-FFF2-40B4-BE49-F238E27FC236}">
                <a16:creationId xmlns:a16="http://schemas.microsoft.com/office/drawing/2014/main" id="{74CC69D0-ADE1-4A4E-815F-80C60F50E3E1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19" name="TextBox 18">
            <a:hlinkClick r:id="rId12" action="ppaction://hlinksldjump"/>
            <a:extLst>
              <a:ext uri="{FF2B5EF4-FFF2-40B4-BE49-F238E27FC236}">
                <a16:creationId xmlns:a16="http://schemas.microsoft.com/office/drawing/2014/main" id="{9BCD7E31-72E2-4CCB-80BC-5956FDD5B224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20" name="TextBox 19">
            <a:hlinkClick r:id="rId13" action="ppaction://hlinksldjump"/>
            <a:extLst>
              <a:ext uri="{FF2B5EF4-FFF2-40B4-BE49-F238E27FC236}">
                <a16:creationId xmlns:a16="http://schemas.microsoft.com/office/drawing/2014/main" id="{72904376-EF24-48C5-A1FB-E52C818858E3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21" name="TextBox 20">
            <a:hlinkClick r:id="rId14" action="ppaction://hlinksldjump"/>
            <a:extLst>
              <a:ext uri="{FF2B5EF4-FFF2-40B4-BE49-F238E27FC236}">
                <a16:creationId xmlns:a16="http://schemas.microsoft.com/office/drawing/2014/main" id="{853E5BC7-3966-41C2-BD59-887D0E8E99DA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22" name="TextBox 21">
            <a:hlinkClick r:id="rId13" action="ppaction://hlinksldjump"/>
            <a:extLst>
              <a:ext uri="{FF2B5EF4-FFF2-40B4-BE49-F238E27FC236}">
                <a16:creationId xmlns:a16="http://schemas.microsoft.com/office/drawing/2014/main" id="{E14E2606-0566-4540-B824-3D1635E45D88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23" name="Graphic 22" descr="Line arrow: Horizontal U-turn">
            <a:hlinkClick r:id="rId13" action="ppaction://hlinksldjump"/>
            <a:extLst>
              <a:ext uri="{FF2B5EF4-FFF2-40B4-BE49-F238E27FC236}">
                <a16:creationId xmlns:a16="http://schemas.microsoft.com/office/drawing/2014/main" id="{0BD29FDF-847D-4C33-8662-04E7D9C8E77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24" name="Graphic 23" descr="Bank check">
            <a:hlinkClick r:id="rId12" action="ppaction://hlinksldjump"/>
            <a:extLst>
              <a:ext uri="{FF2B5EF4-FFF2-40B4-BE49-F238E27FC236}">
                <a16:creationId xmlns:a16="http://schemas.microsoft.com/office/drawing/2014/main" id="{47561639-C411-4AF0-A7BE-3142DA50E7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25" name="Graphic 24" descr="Marker">
            <a:hlinkClick r:id="rId13" action="ppaction://hlinksldjump"/>
            <a:extLst>
              <a:ext uri="{FF2B5EF4-FFF2-40B4-BE49-F238E27FC236}">
                <a16:creationId xmlns:a16="http://schemas.microsoft.com/office/drawing/2014/main" id="{0343F873-45ED-4054-89A0-C822FC49C0C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26" name="Graphic 25" descr="Information">
            <a:hlinkClick r:id="rId14" action="ppaction://hlinksldjump"/>
            <a:extLst>
              <a:ext uri="{FF2B5EF4-FFF2-40B4-BE49-F238E27FC236}">
                <a16:creationId xmlns:a16="http://schemas.microsoft.com/office/drawing/2014/main" id="{9710B8A6-43B1-4560-9810-A92B52D5DE0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27" name="Picture 26">
            <a:hlinkClick r:id="rId9" action="ppaction://hlinksldjump"/>
            <a:extLst>
              <a:ext uri="{FF2B5EF4-FFF2-40B4-BE49-F238E27FC236}">
                <a16:creationId xmlns:a16="http://schemas.microsoft.com/office/drawing/2014/main" id="{5BDA1580-557C-4B5E-B4F0-1E4DC27396C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9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845798" y="709409"/>
            <a:ext cx="8188036" cy="11222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PIN POINT – BUY TICKETS</a:t>
            </a: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bbl google map"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9115"/>
            <a:ext cx="12160681" cy="1963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B04457-5E1D-4A67-8E5A-D42DCEEB33B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9" name="Graphic 28" descr="Pause">
              <a:extLst>
                <a:ext uri="{FF2B5EF4-FFF2-40B4-BE49-F238E27FC236}">
                  <a16:creationId xmlns:a16="http://schemas.microsoft.com/office/drawing/2014/main" id="{6B62E088-4199-4F44-88AB-1CE7E17A5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30" name="Graphic 29" descr="Pause">
              <a:extLst>
                <a:ext uri="{FF2B5EF4-FFF2-40B4-BE49-F238E27FC236}">
                  <a16:creationId xmlns:a16="http://schemas.microsoft.com/office/drawing/2014/main" id="{AB08D977-DE24-4FA0-8FF6-16CE1F06C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1" name="Graphic 30" descr="Marker">
            <a:extLst>
              <a:ext uri="{FF2B5EF4-FFF2-40B4-BE49-F238E27FC236}">
                <a16:creationId xmlns:a16="http://schemas.microsoft.com/office/drawing/2014/main" id="{1134B319-091B-408A-9529-38ED848560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9137CD5E-D6C4-4773-8238-E2FBD5F69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1F279FD1-EF49-4F50-B162-963D8DDC8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4" name="Graphic 33" descr="Pause">
            <a:extLst>
              <a:ext uri="{FF2B5EF4-FFF2-40B4-BE49-F238E27FC236}">
                <a16:creationId xmlns:a16="http://schemas.microsoft.com/office/drawing/2014/main" id="{FFC7DAB6-D667-4561-82D1-C5581A25C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5" name="Graphic 34" descr="Pause">
            <a:extLst>
              <a:ext uri="{FF2B5EF4-FFF2-40B4-BE49-F238E27FC236}">
                <a16:creationId xmlns:a16="http://schemas.microsoft.com/office/drawing/2014/main" id="{37792494-4DFF-43CD-BF99-0C3FA9D0A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5988D09A-A1EA-4A47-A3AF-93FBA2DCE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7" name="Graphic 36" descr="Home">
            <a:hlinkClick r:id="rId9" action="ppaction://hlinksldjump"/>
            <a:extLst>
              <a:ext uri="{FF2B5EF4-FFF2-40B4-BE49-F238E27FC236}">
                <a16:creationId xmlns:a16="http://schemas.microsoft.com/office/drawing/2014/main" id="{A472167B-B33C-4FC1-85CA-E0CC6663CB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8" name="TextBox 37">
            <a:hlinkClick r:id="rId9" action="ppaction://hlinksldjump"/>
            <a:extLst>
              <a:ext uri="{FF2B5EF4-FFF2-40B4-BE49-F238E27FC236}">
                <a16:creationId xmlns:a16="http://schemas.microsoft.com/office/drawing/2014/main" id="{8065402A-2403-4260-B6BD-7546B04F5F36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9" name="TextBox 38">
            <a:hlinkClick r:id="rId12" action="ppaction://hlinksldjump"/>
            <a:extLst>
              <a:ext uri="{FF2B5EF4-FFF2-40B4-BE49-F238E27FC236}">
                <a16:creationId xmlns:a16="http://schemas.microsoft.com/office/drawing/2014/main" id="{3067F5B0-66EF-4CE6-AABF-1A6BFDFD6B0B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BUY</a:t>
            </a:r>
          </a:p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TICKETS</a:t>
            </a:r>
          </a:p>
        </p:txBody>
      </p:sp>
      <p:sp>
        <p:nvSpPr>
          <p:cNvPr id="40" name="TextBox 39">
            <a:hlinkClick r:id="rId13" action="ppaction://hlinksldjump"/>
            <a:extLst>
              <a:ext uri="{FF2B5EF4-FFF2-40B4-BE49-F238E27FC236}">
                <a16:creationId xmlns:a16="http://schemas.microsoft.com/office/drawing/2014/main" id="{26BBAFBE-E1C7-4342-93DE-2A41923A4D7F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41" name="TextBox 40">
            <a:hlinkClick r:id="rId14" action="ppaction://hlinksldjump"/>
            <a:extLst>
              <a:ext uri="{FF2B5EF4-FFF2-40B4-BE49-F238E27FC236}">
                <a16:creationId xmlns:a16="http://schemas.microsoft.com/office/drawing/2014/main" id="{031C5AD0-73A3-4AA1-8F6A-AD99F2C0B7EA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2" name="TextBox 41">
            <a:hlinkClick r:id="rId12" action="ppaction://hlinksldjump"/>
            <a:extLst>
              <a:ext uri="{FF2B5EF4-FFF2-40B4-BE49-F238E27FC236}">
                <a16:creationId xmlns:a16="http://schemas.microsoft.com/office/drawing/2014/main" id="{6795E5FB-4830-4FB0-9F1D-2A2B2D560062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3" name="Graphic 42" descr="Line arrow: Horizontal U-turn">
            <a:hlinkClick r:id="rId12" action="ppaction://hlinksldjump"/>
            <a:extLst>
              <a:ext uri="{FF2B5EF4-FFF2-40B4-BE49-F238E27FC236}">
                <a16:creationId xmlns:a16="http://schemas.microsoft.com/office/drawing/2014/main" id="{BDAB3248-7366-4EF8-80A1-8997A45BF5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4" name="Graphic 43" descr="Bank check">
            <a:hlinkClick r:id="rId12" action="ppaction://hlinksldjump"/>
            <a:extLst>
              <a:ext uri="{FF2B5EF4-FFF2-40B4-BE49-F238E27FC236}">
                <a16:creationId xmlns:a16="http://schemas.microsoft.com/office/drawing/2014/main" id="{6630F920-86C0-49DA-A1D0-98F7A6D915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5" name="Graphic 44" descr="Marker">
            <a:hlinkClick r:id="rId13" action="ppaction://hlinksldjump"/>
            <a:extLst>
              <a:ext uri="{FF2B5EF4-FFF2-40B4-BE49-F238E27FC236}">
                <a16:creationId xmlns:a16="http://schemas.microsoft.com/office/drawing/2014/main" id="{B0771A5E-B958-430F-9E5C-CE2CB61A009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6" name="Graphic 45" descr="Information">
            <a:hlinkClick r:id="rId14" action="ppaction://hlinksldjump"/>
            <a:extLst>
              <a:ext uri="{FF2B5EF4-FFF2-40B4-BE49-F238E27FC236}">
                <a16:creationId xmlns:a16="http://schemas.microsoft.com/office/drawing/2014/main" id="{26A06D3B-4E99-4299-ABF8-BF3F7F6BA0E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7" name="Picture 46">
            <a:hlinkClick r:id="rId9" action="ppaction://hlinksldjump"/>
            <a:extLst>
              <a:ext uri="{FF2B5EF4-FFF2-40B4-BE49-F238E27FC236}">
                <a16:creationId xmlns:a16="http://schemas.microsoft.com/office/drawing/2014/main" id="{0EF4F9AB-8DD8-49C8-8E78-E118C3C15D0C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8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5100" y="647761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502BF663-DEEE-4059-9295-44969AA5E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736" y="749692"/>
            <a:ext cx="914400" cy="914400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1285835-D07C-412F-B4CF-CD00EE58D3DD}"/>
              </a:ext>
            </a:extLst>
          </p:cNvPr>
          <p:cNvGraphicFramePr>
            <a:graphicFrameLocks noGrp="1"/>
          </p:cNvGraphicFramePr>
          <p:nvPr/>
        </p:nvGraphicFramePr>
        <p:xfrm>
          <a:off x="2687122" y="1788583"/>
          <a:ext cx="8206014" cy="473690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06014">
                  <a:extLst>
                    <a:ext uri="{9D8B030D-6E8A-4147-A177-3AD203B41FA5}">
                      <a16:colId xmlns:a16="http://schemas.microsoft.com/office/drawing/2014/main" val="90031632"/>
                    </a:ext>
                  </a:extLst>
                </a:gridCol>
              </a:tblGrid>
              <a:tr h="947381">
                <a:tc>
                  <a:txBody>
                    <a:bodyPr/>
                    <a:lstStyle/>
                    <a:p>
                      <a:r>
                        <a:rPr lang="en-GB" sz="4000" dirty="0"/>
                        <a:t>BBL  BUS TERMINAL – BUENDIA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321566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/>
                        <a:t>BBL BUS TERMINAL – SAN PEDRO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2268177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/>
                        <a:t>DLTB BUS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17031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dirty="0"/>
                        <a:t>….. Or pinpoint exact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42809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00222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91EF04D3-B8C4-43F2-AB10-67A245F8F296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7" name="Graphic 26" descr="Pause">
              <a:extLst>
                <a:ext uri="{FF2B5EF4-FFF2-40B4-BE49-F238E27FC236}">
                  <a16:creationId xmlns:a16="http://schemas.microsoft.com/office/drawing/2014/main" id="{F07F5B4A-D29C-4FF5-ACCB-31E46BCD0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8" name="Graphic 27" descr="Pause">
              <a:extLst>
                <a:ext uri="{FF2B5EF4-FFF2-40B4-BE49-F238E27FC236}">
                  <a16:creationId xmlns:a16="http://schemas.microsoft.com/office/drawing/2014/main" id="{067B3E65-7061-43D2-8C2E-596D464D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9" name="Graphic 28" descr="Marker">
            <a:extLst>
              <a:ext uri="{FF2B5EF4-FFF2-40B4-BE49-F238E27FC236}">
                <a16:creationId xmlns:a16="http://schemas.microsoft.com/office/drawing/2014/main" id="{8ADF6F7A-D8EC-4BB3-865C-CC7705EDBD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0" name="Graphic 29" descr="Pause">
            <a:extLst>
              <a:ext uri="{FF2B5EF4-FFF2-40B4-BE49-F238E27FC236}">
                <a16:creationId xmlns:a16="http://schemas.microsoft.com/office/drawing/2014/main" id="{68B16F2E-530C-4085-9137-023B0F459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1" name="Graphic 30" descr="Pause">
            <a:extLst>
              <a:ext uri="{FF2B5EF4-FFF2-40B4-BE49-F238E27FC236}">
                <a16:creationId xmlns:a16="http://schemas.microsoft.com/office/drawing/2014/main" id="{8461575A-8218-4DEA-887C-2884B78D3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7C4D9C23-4DA0-4621-8094-A2386DA73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D3458235-EB45-468C-ACFF-E30A84307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D78D48E2-84EF-4441-A89A-B4BE943E6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5" name="Graphic 34" descr="Home">
            <a:hlinkClick r:id="rId10" action="ppaction://hlinksldjump"/>
            <a:extLst>
              <a:ext uri="{FF2B5EF4-FFF2-40B4-BE49-F238E27FC236}">
                <a16:creationId xmlns:a16="http://schemas.microsoft.com/office/drawing/2014/main" id="{3C340A98-52AB-49AF-9778-A652B2DDA7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6" name="TextBox 35">
            <a:hlinkClick r:id="rId10" action="ppaction://hlinksldjump"/>
            <a:extLst>
              <a:ext uri="{FF2B5EF4-FFF2-40B4-BE49-F238E27FC236}">
                <a16:creationId xmlns:a16="http://schemas.microsoft.com/office/drawing/2014/main" id="{8A5AF2B3-0624-498A-B07C-5E2D157919FC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7" name="TextBox 36">
            <a:hlinkClick r:id="rId13" action="ppaction://hlinksldjump"/>
            <a:extLst>
              <a:ext uri="{FF2B5EF4-FFF2-40B4-BE49-F238E27FC236}">
                <a16:creationId xmlns:a16="http://schemas.microsoft.com/office/drawing/2014/main" id="{3BC135DF-DC0E-48B9-947E-A96F56E8DCC1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38" name="TextBox 37">
            <a:hlinkClick r:id="rId14" action="ppaction://hlinksldjump"/>
            <a:extLst>
              <a:ext uri="{FF2B5EF4-FFF2-40B4-BE49-F238E27FC236}">
                <a16:creationId xmlns:a16="http://schemas.microsoft.com/office/drawing/2014/main" id="{7C3609B2-4A67-4A24-B5F1-BF8EE081CD08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TRACKING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52BBA7-65EC-47B8-9CB3-72D6340EDFCD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0" name="TextBox 3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CEB6A63-7DC2-4F0A-ADF0-656AB1D51C19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1" name="Graphic 40" descr="Line arrow: Horizontal U-turn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8E07045-963A-40F3-874E-4AFD13E090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2" name="Graphic 41" descr="Bank check">
            <a:hlinkClick r:id="rId13" action="ppaction://hlinksldjump"/>
            <a:extLst>
              <a:ext uri="{FF2B5EF4-FFF2-40B4-BE49-F238E27FC236}">
                <a16:creationId xmlns:a16="http://schemas.microsoft.com/office/drawing/2014/main" id="{2532FAA9-68C8-4E8D-9C02-823C086F8C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3" name="Graphic 42" descr="Marker">
            <a:hlinkClick r:id="rId14" action="ppaction://hlinksldjump"/>
            <a:extLst>
              <a:ext uri="{FF2B5EF4-FFF2-40B4-BE49-F238E27FC236}">
                <a16:creationId xmlns:a16="http://schemas.microsoft.com/office/drawing/2014/main" id="{F27BE81D-6B36-4CC3-B1B0-D712CCC2C9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4" name="Graphic 43" descr="Information">
            <a:extLst>
              <a:ext uri="{FF2B5EF4-FFF2-40B4-BE49-F238E27FC236}">
                <a16:creationId xmlns:a16="http://schemas.microsoft.com/office/drawing/2014/main" id="{9267E973-3016-43DC-AF88-A8DDADCDDC9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5" name="Picture 44">
            <a:hlinkClick r:id="rId10" action="ppaction://hlinksldjump"/>
            <a:extLst>
              <a:ext uri="{FF2B5EF4-FFF2-40B4-BE49-F238E27FC236}">
                <a16:creationId xmlns:a16="http://schemas.microsoft.com/office/drawing/2014/main" id="{EA797312-903F-4266-917E-C1148AEF721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9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5100" y="647761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502BF663-DEEE-4059-9295-44969AA5E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736" y="749692"/>
            <a:ext cx="914400" cy="914400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1285835-D07C-412F-B4CF-CD00EE58D3DD}"/>
              </a:ext>
            </a:extLst>
          </p:cNvPr>
          <p:cNvGraphicFramePr>
            <a:graphicFrameLocks noGrp="1"/>
          </p:cNvGraphicFramePr>
          <p:nvPr/>
        </p:nvGraphicFramePr>
        <p:xfrm>
          <a:off x="2687122" y="1788583"/>
          <a:ext cx="8206014" cy="473690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06014">
                  <a:extLst>
                    <a:ext uri="{9D8B030D-6E8A-4147-A177-3AD203B41FA5}">
                      <a16:colId xmlns:a16="http://schemas.microsoft.com/office/drawing/2014/main" val="90031632"/>
                    </a:ext>
                  </a:extLst>
                </a:gridCol>
              </a:tblGrid>
              <a:tr h="947381">
                <a:tc>
                  <a:txBody>
                    <a:bodyPr/>
                    <a:lstStyle/>
                    <a:p>
                      <a:r>
                        <a:rPr lang="en-GB" sz="4000" dirty="0"/>
                        <a:t>BBL  BUS TERMINAL – BUENDIA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321566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/>
                        <a:t>BBL BUS TERMINAL – SAN PEDRO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2268177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/>
                        <a:t>DLTB BUS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17031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dirty="0"/>
                        <a:t>….. Or pinpoint exact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42809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00222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91EF04D3-B8C4-43F2-AB10-67A245F8F296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7" name="Graphic 26" descr="Pause">
              <a:extLst>
                <a:ext uri="{FF2B5EF4-FFF2-40B4-BE49-F238E27FC236}">
                  <a16:creationId xmlns:a16="http://schemas.microsoft.com/office/drawing/2014/main" id="{F07F5B4A-D29C-4FF5-ACCB-31E46BCD0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8" name="Graphic 27" descr="Pause">
              <a:extLst>
                <a:ext uri="{FF2B5EF4-FFF2-40B4-BE49-F238E27FC236}">
                  <a16:creationId xmlns:a16="http://schemas.microsoft.com/office/drawing/2014/main" id="{067B3E65-7061-43D2-8C2E-596D464D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9" name="Graphic 28" descr="Marker">
            <a:extLst>
              <a:ext uri="{FF2B5EF4-FFF2-40B4-BE49-F238E27FC236}">
                <a16:creationId xmlns:a16="http://schemas.microsoft.com/office/drawing/2014/main" id="{8ADF6F7A-D8EC-4BB3-865C-CC7705EDBD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0" name="Graphic 29" descr="Pause">
            <a:extLst>
              <a:ext uri="{FF2B5EF4-FFF2-40B4-BE49-F238E27FC236}">
                <a16:creationId xmlns:a16="http://schemas.microsoft.com/office/drawing/2014/main" id="{68B16F2E-530C-4085-9137-023B0F459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1" name="Graphic 30" descr="Pause">
            <a:extLst>
              <a:ext uri="{FF2B5EF4-FFF2-40B4-BE49-F238E27FC236}">
                <a16:creationId xmlns:a16="http://schemas.microsoft.com/office/drawing/2014/main" id="{8461575A-8218-4DEA-887C-2884B78D3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7C4D9C23-4DA0-4621-8094-A2386DA73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D3458235-EB45-468C-ACFF-E30A84307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D78D48E2-84EF-4441-A89A-B4BE943E6550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5" name="Graphic 34" descr="Home">
            <a:hlinkClick r:id="rId10" action="ppaction://hlinksldjump"/>
            <a:extLst>
              <a:ext uri="{FF2B5EF4-FFF2-40B4-BE49-F238E27FC236}">
                <a16:creationId xmlns:a16="http://schemas.microsoft.com/office/drawing/2014/main" id="{3C340A98-52AB-49AF-9778-A652B2DDA7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6" name="TextBox 35">
            <a:hlinkClick r:id="rId10" action="ppaction://hlinksldjump"/>
            <a:extLst>
              <a:ext uri="{FF2B5EF4-FFF2-40B4-BE49-F238E27FC236}">
                <a16:creationId xmlns:a16="http://schemas.microsoft.com/office/drawing/2014/main" id="{8A5AF2B3-0624-498A-B07C-5E2D157919FC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7" name="TextBox 36">
            <a:hlinkClick r:id="rId13" action="ppaction://hlinksldjump"/>
            <a:extLst>
              <a:ext uri="{FF2B5EF4-FFF2-40B4-BE49-F238E27FC236}">
                <a16:creationId xmlns:a16="http://schemas.microsoft.com/office/drawing/2014/main" id="{3BC135DF-DC0E-48B9-947E-A96F56E8DCC1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BUY</a:t>
            </a:r>
          </a:p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TICKETS</a:t>
            </a:r>
          </a:p>
        </p:txBody>
      </p:sp>
      <p:sp>
        <p:nvSpPr>
          <p:cNvPr id="38" name="TextBox 37">
            <a:hlinkClick r:id="rId14" action="ppaction://hlinksldjump"/>
            <a:extLst>
              <a:ext uri="{FF2B5EF4-FFF2-40B4-BE49-F238E27FC236}">
                <a16:creationId xmlns:a16="http://schemas.microsoft.com/office/drawing/2014/main" id="{7C3609B2-4A67-4A24-B5F1-BF8EE081CD08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39" name="TextBox 38">
            <a:hlinkClick r:id="rId15" action="ppaction://hlinksldjump"/>
            <a:extLst>
              <a:ext uri="{FF2B5EF4-FFF2-40B4-BE49-F238E27FC236}">
                <a16:creationId xmlns:a16="http://schemas.microsoft.com/office/drawing/2014/main" id="{8052BBA7-65EC-47B8-9CB3-72D6340EDFCD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0" name="TextBox 39">
            <a:hlinkClick r:id="rId10" action="ppaction://hlinksldjump"/>
            <a:extLst>
              <a:ext uri="{FF2B5EF4-FFF2-40B4-BE49-F238E27FC236}">
                <a16:creationId xmlns:a16="http://schemas.microsoft.com/office/drawing/2014/main" id="{8CEB6A63-7DC2-4F0A-ADF0-656AB1D51C19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1" name="Graphic 40" descr="Line arrow: Horizontal U-turn">
            <a:hlinkClick r:id="rId10" action="ppaction://hlinksldjump"/>
            <a:extLst>
              <a:ext uri="{FF2B5EF4-FFF2-40B4-BE49-F238E27FC236}">
                <a16:creationId xmlns:a16="http://schemas.microsoft.com/office/drawing/2014/main" id="{B8E07045-963A-40F3-874E-4AFD13E090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2" name="Graphic 41" descr="Bank check">
            <a:hlinkClick r:id="rId13" action="ppaction://hlinksldjump"/>
            <a:extLst>
              <a:ext uri="{FF2B5EF4-FFF2-40B4-BE49-F238E27FC236}">
                <a16:creationId xmlns:a16="http://schemas.microsoft.com/office/drawing/2014/main" id="{2532FAA9-68C8-4E8D-9C02-823C086F8C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3" name="Graphic 42" descr="Marker">
            <a:hlinkClick r:id="rId14" action="ppaction://hlinksldjump"/>
            <a:extLst>
              <a:ext uri="{FF2B5EF4-FFF2-40B4-BE49-F238E27FC236}">
                <a16:creationId xmlns:a16="http://schemas.microsoft.com/office/drawing/2014/main" id="{F27BE81D-6B36-4CC3-B1B0-D712CCC2C9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4" name="Graphic 43" descr="Information">
            <a:hlinkClick r:id="rId15" action="ppaction://hlinksldjump"/>
            <a:extLst>
              <a:ext uri="{FF2B5EF4-FFF2-40B4-BE49-F238E27FC236}">
                <a16:creationId xmlns:a16="http://schemas.microsoft.com/office/drawing/2014/main" id="{9267E973-3016-43DC-AF88-A8DDADCDDC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5" name="Picture 44">
            <a:hlinkClick r:id="rId10" action="ppaction://hlinksldjump"/>
            <a:extLst>
              <a:ext uri="{FF2B5EF4-FFF2-40B4-BE49-F238E27FC236}">
                <a16:creationId xmlns:a16="http://schemas.microsoft.com/office/drawing/2014/main" id="{EA797312-903F-4266-917E-C1148AEF721E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03902765D5664494D0B013CB2DB08E" ma:contentTypeVersion="11" ma:contentTypeDescription="Create a new document." ma:contentTypeScope="" ma:versionID="5d9bc7581584e6e2174f9ae03a67327e">
  <xsd:schema xmlns:xsd="http://www.w3.org/2001/XMLSchema" xmlns:xs="http://www.w3.org/2001/XMLSchema" xmlns:p="http://schemas.microsoft.com/office/2006/metadata/properties" xmlns:ns3="fc79872e-d067-45ea-bc32-2adc79ecbd6f" xmlns:ns4="a61ad034-4b7f-4815-8204-ddb07bbfc587" targetNamespace="http://schemas.microsoft.com/office/2006/metadata/properties" ma:root="true" ma:fieldsID="8b1cfce955abb6d742e6ae4234485d1f" ns3:_="" ns4:_="">
    <xsd:import namespace="fc79872e-d067-45ea-bc32-2adc79ecbd6f"/>
    <xsd:import namespace="a61ad034-4b7f-4815-8204-ddb07bbfc5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9872e-d067-45ea-bc32-2adc79ecb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ad034-4b7f-4815-8204-ddb07bbfc5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1CF683-8341-4F5E-9A19-A1D8CCAE4E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79872e-d067-45ea-bc32-2adc79ecbd6f"/>
    <ds:schemaRef ds:uri="a61ad034-4b7f-4815-8204-ddb07bbfc5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48C55A-8566-494A-B5A4-3D94666996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AA17998-449F-4F2C-AD81-9F1189B0FC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</TotalTime>
  <Words>822</Words>
  <Application>Microsoft Office PowerPoint</Application>
  <PresentationFormat>Custom</PresentationFormat>
  <Paragraphs>411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Agency FB</vt:lpstr>
      <vt:lpstr>Aharoni</vt:lpstr>
      <vt:lpstr>Arial</vt:lpstr>
      <vt:lpstr>Calibri</vt:lpstr>
      <vt:lpstr>Calibri Light</vt:lpstr>
      <vt:lpstr>Impact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Angelika Pineda</dc:creator>
  <cp:lastModifiedBy>Rams</cp:lastModifiedBy>
  <cp:revision>37</cp:revision>
  <dcterms:created xsi:type="dcterms:W3CDTF">2019-09-04T05:33:27Z</dcterms:created>
  <dcterms:modified xsi:type="dcterms:W3CDTF">2019-09-09T21:53:05Z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0x010100D403902765D5664494D0B013CB2DB08E</vt:lpwstr>
  </property>
</Properties>
</file>