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  <p:sldId id="268" r:id="rId7"/>
    <p:sldId id="278" r:id="rId8"/>
    <p:sldId id="259" r:id="rId9"/>
    <p:sldId id="272" r:id="rId10"/>
    <p:sldId id="260" r:id="rId11"/>
    <p:sldId id="273" r:id="rId12"/>
    <p:sldId id="267" r:id="rId13"/>
    <p:sldId id="279" r:id="rId14"/>
    <p:sldId id="262" r:id="rId15"/>
    <p:sldId id="275" r:id="rId16"/>
    <p:sldId id="269" r:id="rId17"/>
    <p:sldId id="274" r:id="rId18"/>
    <p:sldId id="270" r:id="rId19"/>
    <p:sldId id="276" r:id="rId20"/>
    <p:sldId id="263" r:id="rId21"/>
    <p:sldId id="271" r:id="rId22"/>
    <p:sldId id="264" r:id="rId23"/>
    <p:sldId id="277" r:id="rId24"/>
    <p:sldId id="265" r:id="rId25"/>
    <p:sldId id="266" r:id="rId2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74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1" autoAdjust="0"/>
    <p:restoredTop sz="94660"/>
  </p:normalViewPr>
  <p:slideViewPr>
    <p:cSldViewPr snapToGrid="0">
      <p:cViewPr varScale="1">
        <p:scale>
          <a:sx n="41" d="100"/>
          <a:sy n="41" d="100"/>
        </p:scale>
        <p:origin x="21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26680" y="4243100"/>
            <a:ext cx="5204640" cy="29260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7737856"/>
            <a:ext cx="3825907" cy="2204256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0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3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666240"/>
            <a:ext cx="790475" cy="8859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666240"/>
            <a:ext cx="3537131" cy="8859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2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2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29818" y="4243100"/>
            <a:ext cx="5205222" cy="29260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7737715"/>
            <a:ext cx="3825907" cy="2249035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8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4689856"/>
            <a:ext cx="2466017" cy="5514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4689856"/>
            <a:ext cx="2467887" cy="5514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7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4112773"/>
            <a:ext cx="2466018" cy="1251710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5588000"/>
            <a:ext cx="2466018" cy="4616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5588000"/>
            <a:ext cx="2467887" cy="461649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4112773"/>
            <a:ext cx="2467887" cy="1251710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4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5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527" y="3989030"/>
            <a:ext cx="2467946" cy="202932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430528"/>
            <a:ext cx="2708910" cy="9330944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6310966"/>
            <a:ext cx="2134553" cy="39005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11086592"/>
            <a:ext cx="2854799" cy="56896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428999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060" y="3989028"/>
            <a:ext cx="2468880" cy="2032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-74972"/>
            <a:ext cx="3432430" cy="12192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6310968"/>
            <a:ext cx="2134553" cy="3900510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11086592"/>
            <a:ext cx="2852928" cy="56896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3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04534" y="1715008"/>
            <a:ext cx="4453316" cy="21132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4689859"/>
            <a:ext cx="4453316" cy="551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11091229"/>
            <a:ext cx="1548983" cy="57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425ADB-C272-4160-9733-3C028C03539D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11086592"/>
            <a:ext cx="3417498" cy="568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11054080"/>
            <a:ext cx="274320" cy="65024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C158BB8-68E8-465B-882B-5591A8EC6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slide" Target="slide5.xml"/><Relationship Id="rId18" Type="http://schemas.openxmlformats.org/officeDocument/2006/relationships/image" Target="../media/image9.png"/><Relationship Id="rId26" Type="http://schemas.openxmlformats.org/officeDocument/2006/relationships/slide" Target="slide15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slide" Target="slide1.xml"/><Relationship Id="rId17" Type="http://schemas.openxmlformats.org/officeDocument/2006/relationships/image" Target="../media/image8.svg"/><Relationship Id="rId25" Type="http://schemas.openxmlformats.org/officeDocument/2006/relationships/image" Target="../media/image15.svg"/><Relationship Id="rId2" Type="http://schemas.openxmlformats.org/officeDocument/2006/relationships/slide" Target="slide6.xml"/><Relationship Id="rId16" Type="http://schemas.openxmlformats.org/officeDocument/2006/relationships/image" Target="../media/image7.pn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6.svg"/><Relationship Id="rId24" Type="http://schemas.openxmlformats.org/officeDocument/2006/relationships/image" Target="../media/image14.png"/><Relationship Id="rId5" Type="http://schemas.openxmlformats.org/officeDocument/2006/relationships/image" Target="../media/image19.png"/><Relationship Id="rId15" Type="http://schemas.openxmlformats.org/officeDocument/2006/relationships/slide" Target="slide7.xml"/><Relationship Id="rId23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slide" Target="slide11.xml"/><Relationship Id="rId22" Type="http://schemas.microsoft.com/office/2007/relationships/hdphoto" Target="../media/hdphoto2.wdp"/><Relationship Id="rId27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microsoft.com/office/2007/relationships/hdphoto" Target="../media/hdphoto2.wdp"/><Relationship Id="rId2" Type="http://schemas.openxmlformats.org/officeDocument/2006/relationships/slide" Target="slide6.xml"/><Relationship Id="rId16" Type="http://schemas.openxmlformats.org/officeDocument/2006/relationships/image" Target="../media/image12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5" Type="http://schemas.openxmlformats.org/officeDocument/2006/relationships/image" Target="../media/image11.svg"/><Relationship Id="rId10" Type="http://schemas.openxmlformats.org/officeDocument/2006/relationships/slide" Target="slide7.xml"/><Relationship Id="rId19" Type="http://schemas.openxmlformats.org/officeDocument/2006/relationships/image" Target="../media/image14.png"/><Relationship Id="rId4" Type="http://schemas.openxmlformats.org/officeDocument/2006/relationships/image" Target="../media/image3.svg"/><Relationship Id="rId9" Type="http://schemas.openxmlformats.org/officeDocument/2006/relationships/slide" Target="slide11.xml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slide" Target="slide6.xml"/><Relationship Id="rId16" Type="http://schemas.microsoft.com/office/2007/relationships/hdphoto" Target="../media/hdphoto2.wdp"/><Relationship Id="rId20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svg"/><Relationship Id="rId5" Type="http://schemas.openxmlformats.org/officeDocument/2006/relationships/image" Target="../media/image21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slide" Target="slide7.xml"/><Relationship Id="rId1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slide" Target="slide6.xml"/><Relationship Id="rId16" Type="http://schemas.microsoft.com/office/2007/relationships/hdphoto" Target="../media/hdphoto2.wdp"/><Relationship Id="rId20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svg"/><Relationship Id="rId5" Type="http://schemas.openxmlformats.org/officeDocument/2006/relationships/image" Target="../media/image2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slide" Target="slide7.xml"/><Relationship Id="rId1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1.svg"/><Relationship Id="rId1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slide" Target="slide6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9.png"/><Relationship Id="rId5" Type="http://schemas.openxmlformats.org/officeDocument/2006/relationships/slide" Target="slide1.xml"/><Relationship Id="rId15" Type="http://schemas.microsoft.com/office/2007/relationships/hdphoto" Target="../media/hdphoto2.wdp"/><Relationship Id="rId10" Type="http://schemas.openxmlformats.org/officeDocument/2006/relationships/image" Target="../media/image8.svg"/><Relationship Id="rId19" Type="http://schemas.openxmlformats.org/officeDocument/2006/relationships/slide" Target="slide15.xml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1.svg"/><Relationship Id="rId1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slide" Target="slide6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9.png"/><Relationship Id="rId5" Type="http://schemas.openxmlformats.org/officeDocument/2006/relationships/slide" Target="slide1.xml"/><Relationship Id="rId15" Type="http://schemas.microsoft.com/office/2007/relationships/hdphoto" Target="../media/hdphoto2.wdp"/><Relationship Id="rId10" Type="http://schemas.openxmlformats.org/officeDocument/2006/relationships/image" Target="../media/image8.svg"/><Relationship Id="rId19" Type="http://schemas.openxmlformats.org/officeDocument/2006/relationships/slide" Target="slide15.xml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slide" Target="slide11.xml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slide" Target="slide6.xml"/><Relationship Id="rId16" Type="http://schemas.microsoft.com/office/2007/relationships/hdphoto" Target="../media/hdphoto2.wdp"/><Relationship Id="rId20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8.svg"/><Relationship Id="rId5" Type="http://schemas.openxmlformats.org/officeDocument/2006/relationships/slide" Target="slide1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slide" Target="slide19.xml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microsoft.com/office/2007/relationships/hdphoto" Target="../media/hdphoto1.wdp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11.xml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2.wdp"/><Relationship Id="rId7" Type="http://schemas.openxmlformats.org/officeDocument/2006/relationships/slide" Target="slide1.xml"/><Relationship Id="rId12" Type="http://schemas.openxmlformats.org/officeDocument/2006/relationships/slide" Target="slide5.xml"/><Relationship Id="rId17" Type="http://schemas.openxmlformats.org/officeDocument/2006/relationships/image" Target="../media/image9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6.svg"/><Relationship Id="rId24" Type="http://schemas.openxmlformats.org/officeDocument/2006/relationships/image" Target="../media/image15.sv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../media/image11.svg"/><Relationship Id="rId4" Type="http://schemas.openxmlformats.org/officeDocument/2006/relationships/slide" Target="slide6.xml"/><Relationship Id="rId9" Type="http://schemas.openxmlformats.org/officeDocument/2006/relationships/image" Target="../media/image4.png"/><Relationship Id="rId14" Type="http://schemas.openxmlformats.org/officeDocument/2006/relationships/slide" Target="slide7.xml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slide" Target="slide2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slide" Target="slide15.xml"/><Relationship Id="rId7" Type="http://schemas.openxmlformats.org/officeDocument/2006/relationships/slide" Target="slide1.xml"/><Relationship Id="rId12" Type="http://schemas.openxmlformats.org/officeDocument/2006/relationships/image" Target="../media/image8.svg"/><Relationship Id="rId17" Type="http://schemas.microsoft.com/office/2007/relationships/hdphoto" Target="../media/hdphoto2.wdp"/><Relationship Id="rId2" Type="http://schemas.openxmlformats.org/officeDocument/2006/relationships/slide" Target="slide6.xml"/><Relationship Id="rId16" Type="http://schemas.openxmlformats.org/officeDocument/2006/relationships/image" Target="../media/image12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5" Type="http://schemas.openxmlformats.org/officeDocument/2006/relationships/image" Target="../media/image11.svg"/><Relationship Id="rId10" Type="http://schemas.openxmlformats.org/officeDocument/2006/relationships/slide" Target="slide7.xml"/><Relationship Id="rId19" Type="http://schemas.openxmlformats.org/officeDocument/2006/relationships/image" Target="../media/image14.png"/><Relationship Id="rId4" Type="http://schemas.openxmlformats.org/officeDocument/2006/relationships/image" Target="../media/image3.svg"/><Relationship Id="rId9" Type="http://schemas.openxmlformats.org/officeDocument/2006/relationships/slide" Target="slide11.xml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slide" Target="slide9.xml"/><Relationship Id="rId4" Type="http://schemas.openxmlformats.org/officeDocument/2006/relationships/image" Target="../media/image3.sv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slide" Target="slide7.xml"/><Relationship Id="rId17" Type="http://schemas.openxmlformats.org/officeDocument/2006/relationships/image" Target="../media/image11.svg"/><Relationship Id="rId2" Type="http://schemas.openxmlformats.org/officeDocument/2006/relationships/slide" Target="slide6.xml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slide" Target="slide11.xml"/><Relationship Id="rId24" Type="http://schemas.openxmlformats.org/officeDocument/2006/relationships/image" Target="../media/image16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23" Type="http://schemas.openxmlformats.org/officeDocument/2006/relationships/slide" Target="slide15.xml"/><Relationship Id="rId10" Type="http://schemas.openxmlformats.org/officeDocument/2006/relationships/slide" Target="slide5.xml"/><Relationship Id="rId19" Type="http://schemas.microsoft.com/office/2007/relationships/hdphoto" Target="../media/hdphoto2.wdp"/><Relationship Id="rId4" Type="http://schemas.openxmlformats.org/officeDocument/2006/relationships/image" Target="../media/image3.svg"/><Relationship Id="rId9" Type="http://schemas.openxmlformats.org/officeDocument/2006/relationships/slide" Target="slide1.xml"/><Relationship Id="rId14" Type="http://schemas.openxmlformats.org/officeDocument/2006/relationships/image" Target="../media/image8.svg"/><Relationship Id="rId22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6.svg"/><Relationship Id="rId5" Type="http://schemas.openxmlformats.org/officeDocument/2006/relationships/image" Target="../media/image19.png"/><Relationship Id="rId10" Type="http://schemas.openxmlformats.org/officeDocument/2006/relationships/image" Target="../media/image5.pn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1511828" y="1140567"/>
            <a:ext cx="3834340" cy="2991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641B9-0654-4250-A9BC-B2CB1B6B44DF}"/>
              </a:ext>
            </a:extLst>
          </p:cNvPr>
          <p:cNvSpPr txBox="1"/>
          <p:nvPr/>
        </p:nvSpPr>
        <p:spPr>
          <a:xfrm>
            <a:off x="-1532455" y="4717589"/>
            <a:ext cx="9922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PHILIPPINE BUS ASSISTANCE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DFA8B82-98CC-4C37-A6D1-6DEC797DA131}"/>
              </a:ext>
            </a:extLst>
          </p:cNvPr>
          <p:cNvSpPr/>
          <p:nvPr/>
        </p:nvSpPr>
        <p:spPr>
          <a:xfrm>
            <a:off x="1703740" y="9834132"/>
            <a:ext cx="3450516" cy="818151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700" dirty="0">
                <a:latin typeface="Impact"/>
              </a:rPr>
              <a:t>LOG IN </a:t>
            </a:r>
            <a:endParaRPr lang="en-GB" sz="3712" dirty="0"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BF6F8-9446-450D-98DE-5157D8905527}"/>
              </a:ext>
            </a:extLst>
          </p:cNvPr>
          <p:cNvSpPr txBox="1"/>
          <p:nvPr/>
        </p:nvSpPr>
        <p:spPr>
          <a:xfrm>
            <a:off x="-1532454" y="5428788"/>
            <a:ext cx="992291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5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/>
                <a:cs typeface="Aharoni"/>
              </a:rPr>
              <a:t>DRIVER </a:t>
            </a:r>
            <a:endParaRPr lang="en-GB" sz="4500" b="1" dirty="0">
              <a:ln w="10160">
                <a:solidFill>
                  <a:srgbClr val="99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498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CB66D-D1B1-4D2E-BAA2-5909616F09F8}"/>
              </a:ext>
            </a:extLst>
          </p:cNvPr>
          <p:cNvSpPr/>
          <p:nvPr/>
        </p:nvSpPr>
        <p:spPr>
          <a:xfrm>
            <a:off x="1664801" y="1557246"/>
            <a:ext cx="3619010" cy="3515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qr code reader png">
            <a:extLst>
              <a:ext uri="{FF2B5EF4-FFF2-40B4-BE49-F238E27FC236}">
                <a16:creationId xmlns:a16="http://schemas.microsoft.com/office/drawing/2014/main" id="{DBEA6675-68D3-4224-92B4-AFBC4EA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0" y="1195054"/>
            <a:ext cx="4215179" cy="42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66AF3-0E1C-459C-BDF7-25BB4B8D394C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F0FAE-4420-4A14-9EFD-B7DF86BE4241}"/>
              </a:ext>
            </a:extLst>
          </p:cNvPr>
          <p:cNvCxnSpPr/>
          <p:nvPr/>
        </p:nvCxnSpPr>
        <p:spPr>
          <a:xfrm>
            <a:off x="-6954234" y="5421256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449BA-AB3B-4CEB-A776-6348E2916257}"/>
              </a:ext>
            </a:extLst>
          </p:cNvPr>
          <p:cNvSpPr txBox="1"/>
          <p:nvPr/>
        </p:nvSpPr>
        <p:spPr>
          <a:xfrm>
            <a:off x="961292" y="5464721"/>
            <a:ext cx="643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Align QR Code to the 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519D0-C1EB-40BF-A87F-7CDA9CDC2496}"/>
              </a:ext>
            </a:extLst>
          </p:cNvPr>
          <p:cNvSpPr txBox="1"/>
          <p:nvPr/>
        </p:nvSpPr>
        <p:spPr>
          <a:xfrm>
            <a:off x="1321410" y="7913040"/>
            <a:ext cx="5274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After payment has been receive wait for an SMS message</a:t>
            </a:r>
          </a:p>
        </p:txBody>
      </p:sp>
      <p:pic>
        <p:nvPicPr>
          <p:cNvPr id="1028" name="Picture 4" descr="Image result for exclamation point for information png">
            <a:extLst>
              <a:ext uri="{FF2B5EF4-FFF2-40B4-BE49-F238E27FC236}">
                <a16:creationId xmlns:a16="http://schemas.microsoft.com/office/drawing/2014/main" id="{6EA86D76-7386-4263-9650-23439CC4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96" b="90000" l="6136" r="93523">
                        <a14:foregroundMark x1="49545" y1="30000" x2="48523" y2="40543"/>
                        <a14:foregroundMark x1="50227" y1="67283" x2="50227" y2="67283"/>
                        <a14:foregroundMark x1="58068" y1="88261" x2="58068" y2="88261"/>
                        <a14:foregroundMark x1="11250" y1="27717" x2="13977" y2="24130"/>
                        <a14:foregroundMark x1="14659" y1="21848" x2="19773" y2="17609"/>
                        <a14:foregroundMark x1="30114" y1="9783" x2="20227" y2="15652"/>
                        <a14:foregroundMark x1="32159" y1="9130" x2="42386" y2="6196"/>
                        <a14:foregroundMark x1="93636" y1="40543" x2="93636" y2="45109"/>
                        <a14:foregroundMark x1="6477" y1="46739" x2="6136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8" y="7913040"/>
            <a:ext cx="984218" cy="10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6EC40AAF-147F-42EE-B90C-5FB6D3C38A68}"/>
              </a:ext>
            </a:extLst>
          </p:cNvPr>
          <p:cNvSpPr/>
          <p:nvPr/>
        </p:nvSpPr>
        <p:spPr>
          <a:xfrm>
            <a:off x="-1" y="3302643"/>
            <a:ext cx="6858000" cy="53309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4400" dirty="0">
                <a:latin typeface="Impact" panose="020B0806030902050204" pitchFamily="34" charset="0"/>
              </a:rPr>
              <a:t>PAYMENT RECEIVED </a:t>
            </a:r>
          </a:p>
        </p:txBody>
      </p:sp>
      <p:pic>
        <p:nvPicPr>
          <p:cNvPr id="13" name="Picture 2" descr="Image result for payment successful message">
            <a:extLst>
              <a:ext uri="{FF2B5EF4-FFF2-40B4-BE49-F238E27FC236}">
                <a16:creationId xmlns:a16="http://schemas.microsoft.com/office/drawing/2014/main" id="{618BFF73-CB0A-4250-9A1E-29E3213DB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1851809" y="3980243"/>
            <a:ext cx="2904128" cy="3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Smiling face with no fill">
            <a:hlinkClick r:id="" action="ppaction://noaction"/>
            <a:extLst>
              <a:ext uri="{FF2B5EF4-FFF2-40B4-BE49-F238E27FC236}">
                <a16:creationId xmlns:a16="http://schemas.microsoft.com/office/drawing/2014/main" id="{F9C3DC40-4208-47E5-8916-FC4885426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5854" y="3572625"/>
            <a:ext cx="3616038" cy="36752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7C35064-CD5C-40EB-8E8E-1D242DE0F07B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16" name="Graphic 1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F1FA3288-50A6-4697-8671-24DE773FE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0" name="Graphic 19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AEB109CB-8CF2-4E13-915A-61E9676AB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C0AE9AD3-E130-45FF-ABE8-3221E04BA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22" name="Graphic 21" descr="Home">
            <a:hlinkClick r:id="rId12" action="ppaction://hlinksldjump"/>
            <a:extLst>
              <a:ext uri="{FF2B5EF4-FFF2-40B4-BE49-F238E27FC236}">
                <a16:creationId xmlns:a16="http://schemas.microsoft.com/office/drawing/2014/main" id="{AD35F8F6-A8CC-4AD4-A99D-37CFAC670D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23" name="Picture 2" descr="Image result for history app symbol">
            <a:hlinkClick r:id="rId13" action="ppaction://hlinksldjump"/>
            <a:extLst>
              <a:ext uri="{FF2B5EF4-FFF2-40B4-BE49-F238E27FC236}">
                <a16:creationId xmlns:a16="http://schemas.microsoft.com/office/drawing/2014/main" id="{42160667-1192-41D7-A806-EBDF4F13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llar">
            <a:hlinkClick r:id="rId14" action="ppaction://hlinksldjump"/>
            <a:extLst>
              <a:ext uri="{FF2B5EF4-FFF2-40B4-BE49-F238E27FC236}">
                <a16:creationId xmlns:a16="http://schemas.microsoft.com/office/drawing/2014/main" id="{B3AFD29D-8ED0-4C99-B281-88D6C68E16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25" name="Picture 4" descr="Image result for qr scanner symbol">
            <a:hlinkClick r:id="rId15" action="ppaction://hlinksldjump"/>
            <a:extLst>
              <a:ext uri="{FF2B5EF4-FFF2-40B4-BE49-F238E27FC236}">
                <a16:creationId xmlns:a16="http://schemas.microsoft.com/office/drawing/2014/main" id="{FC0F1C1C-FE6F-4F17-AA55-2D5D0BEC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logout symbol">
            <a:hlinkClick r:id="rId12" action="ppaction://hlinksldjump"/>
            <a:extLst>
              <a:ext uri="{FF2B5EF4-FFF2-40B4-BE49-F238E27FC236}">
                <a16:creationId xmlns:a16="http://schemas.microsoft.com/office/drawing/2014/main" id="{A17AB2F5-D44E-4D68-BBAA-81DE74FA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Arrow Horizontal U turn">
            <a:extLst>
              <a:ext uri="{FF2B5EF4-FFF2-40B4-BE49-F238E27FC236}">
                <a16:creationId xmlns:a16="http://schemas.microsoft.com/office/drawing/2014/main" id="{B5A1D50B-F0F3-40F7-A035-F42BB330D8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28" name="Picture 8" descr="Image result for profile symbol">
            <a:hlinkClick r:id="rId26" action="ppaction://hlinksldjump"/>
            <a:extLst>
              <a:ext uri="{FF2B5EF4-FFF2-40B4-BE49-F238E27FC236}">
                <a16:creationId xmlns:a16="http://schemas.microsoft.com/office/drawing/2014/main" id="{7DCD3750-3C83-4B8E-A21B-EC9F3E12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2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EARNINGS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DDA5AB-F9AE-48FE-B630-BDC50521D85E}"/>
              </a:ext>
            </a:extLst>
          </p:cNvPr>
          <p:cNvSpPr txBox="1"/>
          <p:nvPr/>
        </p:nvSpPr>
        <p:spPr>
          <a:xfrm>
            <a:off x="1830933" y="1650022"/>
            <a:ext cx="379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/>
              <a:t>PHP 20,000.00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AA1D42-492F-4CC8-A750-F9615BD43292}"/>
              </a:ext>
            </a:extLst>
          </p:cNvPr>
          <p:cNvSpPr/>
          <p:nvPr/>
        </p:nvSpPr>
        <p:spPr>
          <a:xfrm>
            <a:off x="1096777" y="3119894"/>
            <a:ext cx="5732585" cy="15756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endParaRPr lang="en-GB" sz="2800" dirty="0"/>
          </a:p>
        </p:txBody>
      </p:sp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DFB6F8A2-D3AD-4B5B-B00D-8DB1D8132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3296762"/>
            <a:ext cx="1096777" cy="10967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2ED6A76-37D6-4D35-9F8E-A4F8377CA265}"/>
              </a:ext>
            </a:extLst>
          </p:cNvPr>
          <p:cNvSpPr/>
          <p:nvPr/>
        </p:nvSpPr>
        <p:spPr>
          <a:xfrm>
            <a:off x="1096776" y="4695553"/>
            <a:ext cx="5732585" cy="109677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800" dirty="0"/>
              <a:t>700.00 PHP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C56831-C382-410C-8FC7-E70FEA22DC2C}"/>
              </a:ext>
            </a:extLst>
          </p:cNvPr>
          <p:cNvCxnSpPr/>
          <p:nvPr/>
        </p:nvCxnSpPr>
        <p:spPr>
          <a:xfrm>
            <a:off x="-6954234" y="6010070"/>
            <a:ext cx="213637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168BEB5-0B51-46D1-AD82-827232396EFA}"/>
              </a:ext>
            </a:extLst>
          </p:cNvPr>
          <p:cNvSpPr/>
          <p:nvPr/>
        </p:nvSpPr>
        <p:spPr>
          <a:xfrm>
            <a:off x="1096776" y="6536118"/>
            <a:ext cx="5732585" cy="15756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 	</a:t>
            </a:r>
          </a:p>
          <a:p>
            <a:endParaRPr lang="en-GB" sz="2800" dirty="0"/>
          </a:p>
        </p:txBody>
      </p:sp>
      <p:pic>
        <p:nvPicPr>
          <p:cNvPr id="74" name="Graphic 73" descr="Marker">
            <a:extLst>
              <a:ext uri="{FF2B5EF4-FFF2-40B4-BE49-F238E27FC236}">
                <a16:creationId xmlns:a16="http://schemas.microsoft.com/office/drawing/2014/main" id="{4972285E-18AF-4E4A-9EA3-25853161A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6712986"/>
            <a:ext cx="1096777" cy="109677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3A628D-1AA1-4CB1-A6C1-2BBE33FB9242}"/>
              </a:ext>
            </a:extLst>
          </p:cNvPr>
          <p:cNvSpPr/>
          <p:nvPr/>
        </p:nvSpPr>
        <p:spPr>
          <a:xfrm>
            <a:off x="1096775" y="8111777"/>
            <a:ext cx="5732585" cy="109677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800" dirty="0"/>
              <a:t>1000.00 PHP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335234-037B-4F6B-AE90-12E2B5EEEE0D}"/>
              </a:ext>
            </a:extLst>
          </p:cNvPr>
          <p:cNvCxnSpPr/>
          <p:nvPr/>
        </p:nvCxnSpPr>
        <p:spPr>
          <a:xfrm>
            <a:off x="-6954234" y="9671789"/>
            <a:ext cx="213637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4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EARNINGS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DDA5AB-F9AE-48FE-B630-BDC50521D85E}"/>
              </a:ext>
            </a:extLst>
          </p:cNvPr>
          <p:cNvSpPr txBox="1"/>
          <p:nvPr/>
        </p:nvSpPr>
        <p:spPr>
          <a:xfrm>
            <a:off x="1830933" y="1650022"/>
            <a:ext cx="379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u="sng" dirty="0"/>
              <a:t>PHP 20,000.00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AA1D42-492F-4CC8-A750-F9615BD43292}"/>
              </a:ext>
            </a:extLst>
          </p:cNvPr>
          <p:cNvSpPr/>
          <p:nvPr/>
        </p:nvSpPr>
        <p:spPr>
          <a:xfrm>
            <a:off x="1096777" y="3119894"/>
            <a:ext cx="5732585" cy="15756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endParaRPr lang="en-GB" sz="2800" dirty="0"/>
          </a:p>
        </p:txBody>
      </p:sp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DFB6F8A2-D3AD-4B5B-B00D-8DB1D8132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3296762"/>
            <a:ext cx="1096777" cy="10967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2ED6A76-37D6-4D35-9F8E-A4F8377CA265}"/>
              </a:ext>
            </a:extLst>
          </p:cNvPr>
          <p:cNvSpPr/>
          <p:nvPr/>
        </p:nvSpPr>
        <p:spPr>
          <a:xfrm>
            <a:off x="1096776" y="4695553"/>
            <a:ext cx="5732585" cy="109677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800" dirty="0"/>
              <a:t>700.00 PHP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C56831-C382-410C-8FC7-E70FEA22DC2C}"/>
              </a:ext>
            </a:extLst>
          </p:cNvPr>
          <p:cNvCxnSpPr/>
          <p:nvPr/>
        </p:nvCxnSpPr>
        <p:spPr>
          <a:xfrm>
            <a:off x="-6954234" y="6010070"/>
            <a:ext cx="213637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168BEB5-0B51-46D1-AD82-827232396EFA}"/>
              </a:ext>
            </a:extLst>
          </p:cNvPr>
          <p:cNvSpPr/>
          <p:nvPr/>
        </p:nvSpPr>
        <p:spPr>
          <a:xfrm>
            <a:off x="1096776" y="6536118"/>
            <a:ext cx="5732585" cy="15756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 	</a:t>
            </a:r>
          </a:p>
          <a:p>
            <a:endParaRPr lang="en-GB" sz="2800" dirty="0"/>
          </a:p>
        </p:txBody>
      </p:sp>
      <p:pic>
        <p:nvPicPr>
          <p:cNvPr id="74" name="Graphic 73" descr="Marker">
            <a:extLst>
              <a:ext uri="{FF2B5EF4-FFF2-40B4-BE49-F238E27FC236}">
                <a16:creationId xmlns:a16="http://schemas.microsoft.com/office/drawing/2014/main" id="{4972285E-18AF-4E4A-9EA3-25853161A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6712986"/>
            <a:ext cx="1096777" cy="109677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3A628D-1AA1-4CB1-A6C1-2BBE33FB9242}"/>
              </a:ext>
            </a:extLst>
          </p:cNvPr>
          <p:cNvSpPr/>
          <p:nvPr/>
        </p:nvSpPr>
        <p:spPr>
          <a:xfrm>
            <a:off x="1096775" y="8111777"/>
            <a:ext cx="5732585" cy="109677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2800" dirty="0"/>
              <a:t>1000.00 PHP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335234-037B-4F6B-AE90-12E2B5EEEE0D}"/>
              </a:ext>
            </a:extLst>
          </p:cNvPr>
          <p:cNvCxnSpPr/>
          <p:nvPr/>
        </p:nvCxnSpPr>
        <p:spPr>
          <a:xfrm>
            <a:off x="-6954234" y="9671789"/>
            <a:ext cx="213637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694C12-1C6B-4F55-8778-EA4B32DD9BB0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39AF8D5C-8318-49BC-86CF-E41623909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8" name="Graphic 1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3F44462-378C-4C55-BB1C-DD8A4328F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04920A66-C0E9-40DC-A168-F7B32C54E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20" name="Graphic 19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621096B8-3A56-42BC-8F95-4A24E32093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22" name="Picture 2" descr="Image result for history app symbol">
            <a:hlinkClick r:id="rId8" action="ppaction://hlinksldjump"/>
            <a:extLst>
              <a:ext uri="{FF2B5EF4-FFF2-40B4-BE49-F238E27FC236}">
                <a16:creationId xmlns:a16="http://schemas.microsoft.com/office/drawing/2014/main" id="{1054C03D-E2F2-42E9-9245-4BE437E9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Dollar">
            <a:hlinkClick r:id="rId9" action="ppaction://hlinksldjump"/>
            <a:extLst>
              <a:ext uri="{FF2B5EF4-FFF2-40B4-BE49-F238E27FC236}">
                <a16:creationId xmlns:a16="http://schemas.microsoft.com/office/drawing/2014/main" id="{11BA5689-E93A-423F-A1ED-9DC882EB02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24" name="Picture 4" descr="Image result for qr scanner symbol">
            <a:hlinkClick r:id="rId10" action="ppaction://hlinksldjump"/>
            <a:extLst>
              <a:ext uri="{FF2B5EF4-FFF2-40B4-BE49-F238E27FC236}">
                <a16:creationId xmlns:a16="http://schemas.microsoft.com/office/drawing/2014/main" id="{7C01979F-33B5-4961-A5BE-7EF4EFE5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result for logout symbol">
            <a:hlinkClick r:id="rId7" action="ppaction://hlinksldjump"/>
            <a:extLst>
              <a:ext uri="{FF2B5EF4-FFF2-40B4-BE49-F238E27FC236}">
                <a16:creationId xmlns:a16="http://schemas.microsoft.com/office/drawing/2014/main" id="{15EC0199-2467-499F-B075-296077B6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5" descr="Arrow Horizontal U turn">
            <a:extLst>
              <a:ext uri="{FF2B5EF4-FFF2-40B4-BE49-F238E27FC236}">
                <a16:creationId xmlns:a16="http://schemas.microsoft.com/office/drawing/2014/main" id="{4A611BC5-CE49-44B6-8182-0BFBFFCEAC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27" name="Picture 8" descr="Image result for profile symbol">
            <a:hlinkClick r:id="rId21" action="ppaction://hlinksldjump"/>
            <a:extLst>
              <a:ext uri="{FF2B5EF4-FFF2-40B4-BE49-F238E27FC236}">
                <a16:creationId xmlns:a16="http://schemas.microsoft.com/office/drawing/2014/main" id="{30CFB350-6D94-484B-A88E-4530D4E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4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IN TRANSIT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bbl google map">
            <a:extLst>
              <a:ext uri="{FF2B5EF4-FFF2-40B4-BE49-F238E27FC236}">
                <a16:creationId xmlns:a16="http://schemas.microsoft.com/office/drawing/2014/main" id="{61EF56BB-4886-4A88-914D-77806F50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69822"/>
            <a:ext cx="6858001" cy="84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B321E78-2570-41B6-9A0B-A3093FFE4A3F}"/>
              </a:ext>
            </a:extLst>
          </p:cNvPr>
          <p:cNvSpPr/>
          <p:nvPr/>
        </p:nvSpPr>
        <p:spPr>
          <a:xfrm>
            <a:off x="0" y="11095223"/>
            <a:ext cx="6858000" cy="109677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I HAVE ARRIVED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2CF9F-D6A9-4986-855E-D3553D72459D}"/>
              </a:ext>
            </a:extLst>
          </p:cNvPr>
          <p:cNvSpPr/>
          <p:nvPr/>
        </p:nvSpPr>
        <p:spPr>
          <a:xfrm>
            <a:off x="0" y="9704436"/>
            <a:ext cx="6858000" cy="10967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10:00 AM</a:t>
            </a:r>
          </a:p>
        </p:txBody>
      </p:sp>
    </p:spTree>
    <p:extLst>
      <p:ext uri="{BB962C8B-B14F-4D97-AF65-F5344CB8AC3E}">
        <p14:creationId xmlns:p14="http://schemas.microsoft.com/office/powerpoint/2010/main" val="412179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IN TRANSIT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bbl google map">
            <a:extLst>
              <a:ext uri="{FF2B5EF4-FFF2-40B4-BE49-F238E27FC236}">
                <a16:creationId xmlns:a16="http://schemas.microsoft.com/office/drawing/2014/main" id="{61EF56BB-4886-4A88-914D-77806F50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69822"/>
            <a:ext cx="6858001" cy="84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B321E78-2570-41B6-9A0B-A3093FFE4A3F}"/>
              </a:ext>
            </a:extLst>
          </p:cNvPr>
          <p:cNvSpPr/>
          <p:nvPr/>
        </p:nvSpPr>
        <p:spPr>
          <a:xfrm>
            <a:off x="0" y="11095223"/>
            <a:ext cx="6858000" cy="109677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I HAVE ARRIVED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2CF9F-D6A9-4986-855E-D3553D72459D}"/>
              </a:ext>
            </a:extLst>
          </p:cNvPr>
          <p:cNvSpPr/>
          <p:nvPr/>
        </p:nvSpPr>
        <p:spPr>
          <a:xfrm>
            <a:off x="0" y="9704436"/>
            <a:ext cx="6858000" cy="10967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10:00 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7C2DFD-083B-480A-A463-9F5E7F1F7491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12" name="Graphic 11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358ED19A-3A03-4C44-871A-E0DC2E1B7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3" name="Graphic 12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1ED28C29-9192-4804-A9BC-9E60FA3D8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767CB87A-4AC9-4CD7-B1F5-199389D2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15" name="Graphic 14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13C80505-C4DF-429F-B78F-F2A44E446E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19" name="Picture 2" descr="Image result for history app symbol">
            <a:hlinkClick r:id="rId7" action="ppaction://hlinksldjump"/>
            <a:extLst>
              <a:ext uri="{FF2B5EF4-FFF2-40B4-BE49-F238E27FC236}">
                <a16:creationId xmlns:a16="http://schemas.microsoft.com/office/drawing/2014/main" id="{C52413B9-018B-43B7-8C1A-4C1C7BEA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Dollar">
            <a:hlinkClick r:id="rId8" action="ppaction://hlinksldjump"/>
            <a:extLst>
              <a:ext uri="{FF2B5EF4-FFF2-40B4-BE49-F238E27FC236}">
                <a16:creationId xmlns:a16="http://schemas.microsoft.com/office/drawing/2014/main" id="{FAB1662C-340F-4F7E-9B3A-CCBB05B9B2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22" name="Picture 4" descr="Image result for qr scanner symbol">
            <a:hlinkClick r:id="rId9" action="ppaction://hlinksldjump"/>
            <a:extLst>
              <a:ext uri="{FF2B5EF4-FFF2-40B4-BE49-F238E27FC236}">
                <a16:creationId xmlns:a16="http://schemas.microsoft.com/office/drawing/2014/main" id="{AD328A42-83D5-4B43-B664-6404006B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logout symbol">
            <a:hlinkClick r:id="rId6" action="ppaction://hlinksldjump"/>
            <a:extLst>
              <a:ext uri="{FF2B5EF4-FFF2-40B4-BE49-F238E27FC236}">
                <a16:creationId xmlns:a16="http://schemas.microsoft.com/office/drawing/2014/main" id="{E7C9B9D3-2E22-46F1-8F87-5E595A66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Arrow Horizontal U turn">
            <a:extLst>
              <a:ext uri="{FF2B5EF4-FFF2-40B4-BE49-F238E27FC236}">
                <a16:creationId xmlns:a16="http://schemas.microsoft.com/office/drawing/2014/main" id="{EB9850C9-F3D3-4357-9DA9-51B8D593DA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25" name="Picture 8" descr="Image result for profile symbol">
            <a:hlinkClick r:id="rId20" action="ppaction://hlinksldjump"/>
            <a:extLst>
              <a:ext uri="{FF2B5EF4-FFF2-40B4-BE49-F238E27FC236}">
                <a16:creationId xmlns:a16="http://schemas.microsoft.com/office/drawing/2014/main" id="{F7C88D47-85AE-4524-A885-7F72051B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3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PROFILE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8" descr="Image result for profile symbol">
            <a:extLst>
              <a:ext uri="{FF2B5EF4-FFF2-40B4-BE49-F238E27FC236}">
                <a16:creationId xmlns:a16="http://schemas.microsoft.com/office/drawing/2014/main" id="{D7BD1DA0-15DB-40FD-A08A-7322C8B1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82" y="1892192"/>
            <a:ext cx="2990435" cy="29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D1C90-01CE-4F7F-B52E-C9173D82F980}"/>
              </a:ext>
            </a:extLst>
          </p:cNvPr>
          <p:cNvSpPr txBox="1"/>
          <p:nvPr/>
        </p:nvSpPr>
        <p:spPr>
          <a:xfrm>
            <a:off x="1903775" y="5318154"/>
            <a:ext cx="3050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JUAN DELA CRUZ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4BAC1-42C8-4E0A-9903-4E7BE8D74C8D}"/>
              </a:ext>
            </a:extLst>
          </p:cNvPr>
          <p:cNvSpPr txBox="1"/>
          <p:nvPr/>
        </p:nvSpPr>
        <p:spPr>
          <a:xfrm>
            <a:off x="677170" y="6786154"/>
            <a:ext cx="355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BBL – 9808 </a:t>
            </a:r>
            <a:r>
              <a:rPr lang="en-PH" sz="2800" dirty="0"/>
              <a:t>|  ABC 123</a:t>
            </a:r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F653-4737-42E7-9CC0-B4F6E61CF607}"/>
              </a:ext>
            </a:extLst>
          </p:cNvPr>
          <p:cNvSpPr txBox="1"/>
          <p:nvPr/>
        </p:nvSpPr>
        <p:spPr>
          <a:xfrm>
            <a:off x="689370" y="7992544"/>
            <a:ext cx="21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R</a:t>
            </a:r>
            <a:r>
              <a:rPr lang="en-GB" sz="2800" dirty="0"/>
              <a:t>ide History: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6726A-521F-4D9D-B39A-4AAC5F4E9968}"/>
              </a:ext>
            </a:extLst>
          </p:cNvPr>
          <p:cNvSpPr txBox="1"/>
          <p:nvPr/>
        </p:nvSpPr>
        <p:spPr>
          <a:xfrm>
            <a:off x="1233821" y="8482506"/>
            <a:ext cx="5145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BBL BUENDIA – BBL BALIBAGO</a:t>
            </a:r>
            <a:endParaRPr lang="en-GB" sz="2800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7E786EA-C5BB-45B3-946D-86976FBF8600}"/>
              </a:ext>
            </a:extLst>
          </p:cNvPr>
          <p:cNvSpPr/>
          <p:nvPr/>
        </p:nvSpPr>
        <p:spPr>
          <a:xfrm>
            <a:off x="3203486" y="10794662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17C3E02-B73E-41C1-A14A-1F1406D0BC1D}"/>
              </a:ext>
            </a:extLst>
          </p:cNvPr>
          <p:cNvSpPr/>
          <p:nvPr/>
        </p:nvSpPr>
        <p:spPr>
          <a:xfrm>
            <a:off x="2126834" y="10794661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44025190-D6DE-4361-949E-8D8181BF45B8}"/>
              </a:ext>
            </a:extLst>
          </p:cNvPr>
          <p:cNvSpPr/>
          <p:nvPr/>
        </p:nvSpPr>
        <p:spPr>
          <a:xfrm>
            <a:off x="1065614" y="10794661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B23FD3D-8BAA-4301-8B7E-BEC1750F1FE1}"/>
              </a:ext>
            </a:extLst>
          </p:cNvPr>
          <p:cNvSpPr/>
          <p:nvPr/>
        </p:nvSpPr>
        <p:spPr>
          <a:xfrm>
            <a:off x="5434630" y="10794663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48D73C92-2341-4468-9F40-3CC0651660B7}"/>
              </a:ext>
            </a:extLst>
          </p:cNvPr>
          <p:cNvSpPr/>
          <p:nvPr/>
        </p:nvSpPr>
        <p:spPr>
          <a:xfrm>
            <a:off x="4299598" y="10794662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4FEAD-8484-4FB6-97E5-F3026E8F0B2B}"/>
              </a:ext>
            </a:extLst>
          </p:cNvPr>
          <p:cNvSpPr txBox="1"/>
          <p:nvPr/>
        </p:nvSpPr>
        <p:spPr>
          <a:xfrm>
            <a:off x="753847" y="9907424"/>
            <a:ext cx="153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RATING: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473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PROFILE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8" descr="Image result for profile symbol">
            <a:extLst>
              <a:ext uri="{FF2B5EF4-FFF2-40B4-BE49-F238E27FC236}">
                <a16:creationId xmlns:a16="http://schemas.microsoft.com/office/drawing/2014/main" id="{D7BD1DA0-15DB-40FD-A08A-7322C8B1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82" y="1892192"/>
            <a:ext cx="2990435" cy="29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D1C90-01CE-4F7F-B52E-C9173D82F980}"/>
              </a:ext>
            </a:extLst>
          </p:cNvPr>
          <p:cNvSpPr txBox="1"/>
          <p:nvPr/>
        </p:nvSpPr>
        <p:spPr>
          <a:xfrm>
            <a:off x="1903775" y="5318154"/>
            <a:ext cx="3050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JUAN DELA CRUZ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4BAC1-42C8-4E0A-9903-4E7BE8D74C8D}"/>
              </a:ext>
            </a:extLst>
          </p:cNvPr>
          <p:cNvSpPr txBox="1"/>
          <p:nvPr/>
        </p:nvSpPr>
        <p:spPr>
          <a:xfrm>
            <a:off x="677170" y="6786154"/>
            <a:ext cx="355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BBL – 9808 </a:t>
            </a:r>
            <a:r>
              <a:rPr lang="en-PH" sz="2800" dirty="0"/>
              <a:t>|  ABC 123</a:t>
            </a:r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F653-4737-42E7-9CC0-B4F6E61CF607}"/>
              </a:ext>
            </a:extLst>
          </p:cNvPr>
          <p:cNvSpPr txBox="1"/>
          <p:nvPr/>
        </p:nvSpPr>
        <p:spPr>
          <a:xfrm>
            <a:off x="689370" y="7992544"/>
            <a:ext cx="21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R</a:t>
            </a:r>
            <a:r>
              <a:rPr lang="en-GB" sz="2800" dirty="0"/>
              <a:t>ide History: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6726A-521F-4D9D-B39A-4AAC5F4E9968}"/>
              </a:ext>
            </a:extLst>
          </p:cNvPr>
          <p:cNvSpPr txBox="1"/>
          <p:nvPr/>
        </p:nvSpPr>
        <p:spPr>
          <a:xfrm>
            <a:off x="1233821" y="8482506"/>
            <a:ext cx="5145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BBL BUENDIA – BBL BALIBAGO</a:t>
            </a:r>
            <a:endParaRPr lang="en-GB" sz="2800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7E786EA-C5BB-45B3-946D-86976FBF8600}"/>
              </a:ext>
            </a:extLst>
          </p:cNvPr>
          <p:cNvSpPr/>
          <p:nvPr/>
        </p:nvSpPr>
        <p:spPr>
          <a:xfrm>
            <a:off x="3203486" y="10794662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17C3E02-B73E-41C1-A14A-1F1406D0BC1D}"/>
              </a:ext>
            </a:extLst>
          </p:cNvPr>
          <p:cNvSpPr/>
          <p:nvPr/>
        </p:nvSpPr>
        <p:spPr>
          <a:xfrm>
            <a:off x="2126834" y="10794661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44025190-D6DE-4361-949E-8D8181BF45B8}"/>
              </a:ext>
            </a:extLst>
          </p:cNvPr>
          <p:cNvSpPr/>
          <p:nvPr/>
        </p:nvSpPr>
        <p:spPr>
          <a:xfrm>
            <a:off x="1065614" y="10794661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B23FD3D-8BAA-4301-8B7E-BEC1750F1FE1}"/>
              </a:ext>
            </a:extLst>
          </p:cNvPr>
          <p:cNvSpPr/>
          <p:nvPr/>
        </p:nvSpPr>
        <p:spPr>
          <a:xfrm>
            <a:off x="5434630" y="10794663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48D73C92-2341-4468-9F40-3CC0651660B7}"/>
              </a:ext>
            </a:extLst>
          </p:cNvPr>
          <p:cNvSpPr/>
          <p:nvPr/>
        </p:nvSpPr>
        <p:spPr>
          <a:xfrm>
            <a:off x="4299598" y="10794662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4FEAD-8484-4FB6-97E5-F3026E8F0B2B}"/>
              </a:ext>
            </a:extLst>
          </p:cNvPr>
          <p:cNvSpPr txBox="1"/>
          <p:nvPr/>
        </p:nvSpPr>
        <p:spPr>
          <a:xfrm>
            <a:off x="753847" y="9907424"/>
            <a:ext cx="153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/>
              <a:t>RATING:</a:t>
            </a:r>
            <a:endParaRPr lang="en-GB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1E0555-AFAF-4B15-BB10-440D62F97BFB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25" name="Graphic 24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00AE9635-BF0C-4D79-8468-22797F34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26" name="Graphic 25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D0D7A54-DD5B-40F8-AC03-C74F932D2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17C0C4B-9967-4E1A-BEC9-3D900890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28" name="Graphic 27" descr="Home">
            <a:hlinkClick r:id="rId6" action="ppaction://hlinksldjump"/>
            <a:extLst>
              <a:ext uri="{FF2B5EF4-FFF2-40B4-BE49-F238E27FC236}">
                <a16:creationId xmlns:a16="http://schemas.microsoft.com/office/drawing/2014/main" id="{BE74E7E0-FED9-4F4F-8E7D-DD68817A0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29" name="Picture 2" descr="Image result for history app symbol">
            <a:hlinkClick r:id="rId7" action="ppaction://hlinksldjump"/>
            <a:extLst>
              <a:ext uri="{FF2B5EF4-FFF2-40B4-BE49-F238E27FC236}">
                <a16:creationId xmlns:a16="http://schemas.microsoft.com/office/drawing/2014/main" id="{5C22195F-6C0E-4AE4-8D9B-7BB0D332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Dollar">
            <a:hlinkClick r:id="rId8" action="ppaction://hlinksldjump"/>
            <a:extLst>
              <a:ext uri="{FF2B5EF4-FFF2-40B4-BE49-F238E27FC236}">
                <a16:creationId xmlns:a16="http://schemas.microsoft.com/office/drawing/2014/main" id="{B5BBC32A-FEDE-4DB8-BC50-85F9673E0F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31" name="Picture 4" descr="Image result for qr scanner symbol">
            <a:hlinkClick r:id="rId9" action="ppaction://hlinksldjump"/>
            <a:extLst>
              <a:ext uri="{FF2B5EF4-FFF2-40B4-BE49-F238E27FC236}">
                <a16:creationId xmlns:a16="http://schemas.microsoft.com/office/drawing/2014/main" id="{28753D91-0B5D-4B30-9C93-8624D99C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Image result for logout symbol">
            <a:hlinkClick r:id="rId6" action="ppaction://hlinksldjump"/>
            <a:extLst>
              <a:ext uri="{FF2B5EF4-FFF2-40B4-BE49-F238E27FC236}">
                <a16:creationId xmlns:a16="http://schemas.microsoft.com/office/drawing/2014/main" id="{A7DE6623-9320-423A-BC9F-7080F1EB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Arrow Horizontal U turn">
            <a:extLst>
              <a:ext uri="{FF2B5EF4-FFF2-40B4-BE49-F238E27FC236}">
                <a16:creationId xmlns:a16="http://schemas.microsoft.com/office/drawing/2014/main" id="{7779129C-69C8-4404-AC8D-8703C5E563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34" name="Picture 8" descr="Image result for profile symbol">
            <a:hlinkClick r:id="rId20" action="ppaction://hlinksldjump"/>
            <a:extLst>
              <a:ext uri="{FF2B5EF4-FFF2-40B4-BE49-F238E27FC236}">
                <a16:creationId xmlns:a16="http://schemas.microsoft.com/office/drawing/2014/main" id="{DB2CB52E-36AD-4FE2-A863-88501D13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4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SUMMARY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A4204-D134-462C-835E-C7FF84F7F9E4}"/>
              </a:ext>
            </a:extLst>
          </p:cNvPr>
          <p:cNvSpPr/>
          <p:nvPr/>
        </p:nvSpPr>
        <p:spPr>
          <a:xfrm>
            <a:off x="562707" y="2157475"/>
            <a:ext cx="5732585" cy="54231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b="1" u="sng" dirty="0"/>
              <a:t>STARTING POINT</a:t>
            </a:r>
          </a:p>
          <a:p>
            <a:r>
              <a:rPr lang="en-GB" sz="2800" dirty="0"/>
              <a:t>	BBL BUS TERMINAL – BUENDIA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b="1" u="sng" dirty="0"/>
              <a:t>DESTINATION</a:t>
            </a:r>
          </a:p>
          <a:p>
            <a:r>
              <a:rPr lang="en-GB" sz="2800" dirty="0"/>
              <a:t>	BBL BUS TERMINAL - BALIBAGO</a:t>
            </a:r>
          </a:p>
        </p:txBody>
      </p:sp>
      <p:sp>
        <p:nvSpPr>
          <p:cNvPr id="39" name="Rectangle 38">
            <a:hlinkClick r:id="rId5" action="ppaction://hlinksldjump"/>
            <a:extLst>
              <a:ext uri="{FF2B5EF4-FFF2-40B4-BE49-F238E27FC236}">
                <a16:creationId xmlns:a16="http://schemas.microsoft.com/office/drawing/2014/main" id="{06E34B5D-2842-43B9-B80C-F9A9920858EB}"/>
              </a:ext>
            </a:extLst>
          </p:cNvPr>
          <p:cNvSpPr/>
          <p:nvPr/>
        </p:nvSpPr>
        <p:spPr>
          <a:xfrm>
            <a:off x="0" y="10352710"/>
            <a:ext cx="6869699" cy="9335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LET’S GO!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6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SUMMARY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A4204-D134-462C-835E-C7FF84F7F9E4}"/>
              </a:ext>
            </a:extLst>
          </p:cNvPr>
          <p:cNvSpPr/>
          <p:nvPr/>
        </p:nvSpPr>
        <p:spPr>
          <a:xfrm>
            <a:off x="562707" y="2157475"/>
            <a:ext cx="5732585" cy="542319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b="1" u="sng" dirty="0"/>
              <a:t>STARTING POINT</a:t>
            </a:r>
          </a:p>
          <a:p>
            <a:r>
              <a:rPr lang="en-GB" sz="2800" dirty="0"/>
              <a:t>	BBL BUS TERMINAL – BUENDIA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b="1" u="sng" dirty="0"/>
              <a:t>DESTINATION</a:t>
            </a:r>
          </a:p>
          <a:p>
            <a:r>
              <a:rPr lang="en-GB" sz="2800" dirty="0"/>
              <a:t>	BBL BUS TERMINAL - BALIBAGO</a:t>
            </a:r>
          </a:p>
        </p:txBody>
      </p:sp>
      <p:sp>
        <p:nvSpPr>
          <p:cNvPr id="39" name="Rectangle 38">
            <a:hlinkClick r:id="" action="ppaction://noaction"/>
            <a:extLst>
              <a:ext uri="{FF2B5EF4-FFF2-40B4-BE49-F238E27FC236}">
                <a16:creationId xmlns:a16="http://schemas.microsoft.com/office/drawing/2014/main" id="{06E34B5D-2842-43B9-B80C-F9A9920858EB}"/>
              </a:ext>
            </a:extLst>
          </p:cNvPr>
          <p:cNvSpPr/>
          <p:nvPr/>
        </p:nvSpPr>
        <p:spPr>
          <a:xfrm>
            <a:off x="0" y="10352710"/>
            <a:ext cx="6869699" cy="9335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LET’S GO!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53A04C-C94A-42B4-B8F6-706E19814A19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12" name="Graphic 11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24CBD5EA-C7BC-474F-9EFA-664AB7C3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3" name="Graphic 12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20E8E3B-E650-4857-A2AB-6E97ED524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E57C644A-302C-4E31-953E-6D16F557A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15" name="Graphic 14" descr="Home">
            <a:hlinkClick r:id="rId5" action="ppaction://hlinksldjump"/>
            <a:extLst>
              <a:ext uri="{FF2B5EF4-FFF2-40B4-BE49-F238E27FC236}">
                <a16:creationId xmlns:a16="http://schemas.microsoft.com/office/drawing/2014/main" id="{33B555BD-495F-4976-A783-A2582FFF50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17" name="Picture 2" descr="Image result for history app symbol">
            <a:hlinkClick r:id="rId6" action="ppaction://hlinksldjump"/>
            <a:extLst>
              <a:ext uri="{FF2B5EF4-FFF2-40B4-BE49-F238E27FC236}">
                <a16:creationId xmlns:a16="http://schemas.microsoft.com/office/drawing/2014/main" id="{A8A5CBE5-14F3-4C6A-9933-98C0A13C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Dollar">
            <a:hlinkClick r:id="rId7" action="ppaction://hlinksldjump"/>
            <a:extLst>
              <a:ext uri="{FF2B5EF4-FFF2-40B4-BE49-F238E27FC236}">
                <a16:creationId xmlns:a16="http://schemas.microsoft.com/office/drawing/2014/main" id="{D997E649-2DF2-49C4-8E43-DB7820486C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19" name="Picture 4" descr="Image result for qr scanner symbol">
            <a:hlinkClick r:id="rId8" action="ppaction://hlinksldjump"/>
            <a:extLst>
              <a:ext uri="{FF2B5EF4-FFF2-40B4-BE49-F238E27FC236}">
                <a16:creationId xmlns:a16="http://schemas.microsoft.com/office/drawing/2014/main" id="{2E46F285-5731-42CF-9520-C0C0DACD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logout symbol">
            <a:hlinkClick r:id="rId5" action="ppaction://hlinksldjump"/>
            <a:extLst>
              <a:ext uri="{FF2B5EF4-FFF2-40B4-BE49-F238E27FC236}">
                <a16:creationId xmlns:a16="http://schemas.microsoft.com/office/drawing/2014/main" id="{7DEB1CFE-0BDE-4F7A-AB29-37E541C9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Arrow Horizontal U turn">
            <a:extLst>
              <a:ext uri="{FF2B5EF4-FFF2-40B4-BE49-F238E27FC236}">
                <a16:creationId xmlns:a16="http://schemas.microsoft.com/office/drawing/2014/main" id="{AC7E684B-F364-462A-814B-E99CD30398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23" name="Picture 8" descr="Image result for profile symbol">
            <a:hlinkClick r:id="rId19" action="ppaction://hlinksldjump"/>
            <a:extLst>
              <a:ext uri="{FF2B5EF4-FFF2-40B4-BE49-F238E27FC236}">
                <a16:creationId xmlns:a16="http://schemas.microsoft.com/office/drawing/2014/main" id="{583C55A1-E8F9-4698-95CA-296E4E1E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93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SUMMARY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A4204-D134-462C-835E-C7FF84F7F9E4}"/>
              </a:ext>
            </a:extLst>
          </p:cNvPr>
          <p:cNvSpPr/>
          <p:nvPr/>
        </p:nvSpPr>
        <p:spPr>
          <a:xfrm>
            <a:off x="1096776" y="2157474"/>
            <a:ext cx="5732585" cy="221963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b="1" u="sng" dirty="0"/>
              <a:t>STARTING POINT</a:t>
            </a:r>
          </a:p>
          <a:p>
            <a:r>
              <a:rPr lang="en-GB" sz="2800" dirty="0"/>
              <a:t>	BBL BUS TERMINAL – BUENDIA</a:t>
            </a:r>
          </a:p>
          <a:p>
            <a:r>
              <a:rPr lang="en-GB" sz="2800" b="1" u="sng" dirty="0"/>
              <a:t>DESTINATION</a:t>
            </a:r>
          </a:p>
          <a:p>
            <a:r>
              <a:rPr lang="en-GB" sz="2800" dirty="0"/>
              <a:t>	BBL BUS TERMINAL - BALIBAGO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4C367-D37E-43AB-BEA5-6B35E8B558D8}"/>
              </a:ext>
            </a:extLst>
          </p:cNvPr>
          <p:cNvSpPr/>
          <p:nvPr/>
        </p:nvSpPr>
        <p:spPr>
          <a:xfrm>
            <a:off x="1096776" y="5291735"/>
            <a:ext cx="5732585" cy="247550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NO. OF PASSENGER SERVED</a:t>
            </a:r>
            <a:r>
              <a:rPr lang="en-GB" sz="2800" b="1" dirty="0"/>
              <a:t>: 60</a:t>
            </a:r>
          </a:p>
          <a:p>
            <a:endParaRPr lang="en-GB" sz="2800" dirty="0"/>
          </a:p>
          <a:p>
            <a:r>
              <a:rPr lang="en-GB" sz="2800" dirty="0"/>
              <a:t>TOLL FEE: </a:t>
            </a:r>
            <a:r>
              <a:rPr lang="en-GB" sz="2800" b="1" dirty="0"/>
              <a:t>PHP 300.00</a:t>
            </a:r>
          </a:p>
          <a:p>
            <a:endParaRPr lang="en-GB" sz="2800" dirty="0"/>
          </a:p>
          <a:p>
            <a:r>
              <a:rPr lang="en-GB" sz="2800" dirty="0"/>
              <a:t>TOTAL EARNINGS: </a:t>
            </a:r>
            <a:r>
              <a:rPr lang="en-GB" sz="2800" b="1" dirty="0"/>
              <a:t>PHP 700.00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F6C31C91-C7F8-4C94-957B-79757C22204F}"/>
              </a:ext>
            </a:extLst>
          </p:cNvPr>
          <p:cNvSpPr/>
          <p:nvPr/>
        </p:nvSpPr>
        <p:spPr>
          <a:xfrm>
            <a:off x="3001484" y="8507379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E7C408F0-8CB7-4209-B6B9-7D01B40CDE08}"/>
              </a:ext>
            </a:extLst>
          </p:cNvPr>
          <p:cNvSpPr/>
          <p:nvPr/>
        </p:nvSpPr>
        <p:spPr>
          <a:xfrm>
            <a:off x="1924832" y="8507378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90396BE-1401-40A6-88FF-017F4B6BCBAA}"/>
              </a:ext>
            </a:extLst>
          </p:cNvPr>
          <p:cNvSpPr/>
          <p:nvPr/>
        </p:nvSpPr>
        <p:spPr>
          <a:xfrm>
            <a:off x="863612" y="8507378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122F3AD4-1284-4CC7-9D61-34D523E71F18}"/>
              </a:ext>
            </a:extLst>
          </p:cNvPr>
          <p:cNvSpPr/>
          <p:nvPr/>
        </p:nvSpPr>
        <p:spPr>
          <a:xfrm>
            <a:off x="5232628" y="8507380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F23AA148-64BE-4631-A8DF-89770459F209}"/>
              </a:ext>
            </a:extLst>
          </p:cNvPr>
          <p:cNvSpPr/>
          <p:nvPr/>
        </p:nvSpPr>
        <p:spPr>
          <a:xfrm>
            <a:off x="4097596" y="8507379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9" name="Rectangle 38">
            <a:hlinkClick r:id="rId5" action="ppaction://hlinksldjump"/>
            <a:extLst>
              <a:ext uri="{FF2B5EF4-FFF2-40B4-BE49-F238E27FC236}">
                <a16:creationId xmlns:a16="http://schemas.microsoft.com/office/drawing/2014/main" id="{06E34B5D-2842-43B9-B80C-F9A9920858EB}"/>
              </a:ext>
            </a:extLst>
          </p:cNvPr>
          <p:cNvSpPr/>
          <p:nvPr/>
        </p:nvSpPr>
        <p:spPr>
          <a:xfrm>
            <a:off x="0" y="10352710"/>
            <a:ext cx="6869699" cy="9335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OK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4131821" y="538205"/>
            <a:ext cx="2649860" cy="20674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11B29-6433-4D20-8C06-AAD8008E1E25}"/>
              </a:ext>
            </a:extLst>
          </p:cNvPr>
          <p:cNvSpPr txBox="1"/>
          <p:nvPr/>
        </p:nvSpPr>
        <p:spPr>
          <a:xfrm>
            <a:off x="379592" y="3941045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DRIVER 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1397C-4BD9-41A5-898F-F91089367776}"/>
              </a:ext>
            </a:extLst>
          </p:cNvPr>
          <p:cNvSpPr txBox="1"/>
          <p:nvPr/>
        </p:nvSpPr>
        <p:spPr>
          <a:xfrm>
            <a:off x="495296" y="2473385"/>
            <a:ext cx="9922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P.B.A.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5842-A49E-4F46-8DF6-100C528BC982}"/>
              </a:ext>
            </a:extLst>
          </p:cNvPr>
          <p:cNvSpPr/>
          <p:nvPr/>
        </p:nvSpPr>
        <p:spPr>
          <a:xfrm>
            <a:off x="495296" y="4402710"/>
            <a:ext cx="5061442" cy="682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ADMIN123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6442A-0ED5-48BF-AC92-995CB875E1B5}"/>
              </a:ext>
            </a:extLst>
          </p:cNvPr>
          <p:cNvSpPr txBox="1"/>
          <p:nvPr/>
        </p:nvSpPr>
        <p:spPr>
          <a:xfrm>
            <a:off x="495296" y="5856372"/>
            <a:ext cx="271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268F2-2E75-4EF7-A700-248781AD3069}"/>
              </a:ext>
            </a:extLst>
          </p:cNvPr>
          <p:cNvSpPr/>
          <p:nvPr/>
        </p:nvSpPr>
        <p:spPr>
          <a:xfrm>
            <a:off x="495296" y="6374463"/>
            <a:ext cx="5061442" cy="682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***********</a:t>
            </a:r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79DF8DDB-63FA-4A93-9370-C07B29AC2216}"/>
              </a:ext>
            </a:extLst>
          </p:cNvPr>
          <p:cNvSpPr/>
          <p:nvPr/>
        </p:nvSpPr>
        <p:spPr>
          <a:xfrm>
            <a:off x="1482352" y="9718615"/>
            <a:ext cx="3450516" cy="818151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700" dirty="0">
                <a:latin typeface="Impact"/>
              </a:rPr>
              <a:t>LOG IN </a:t>
            </a:r>
            <a:endParaRPr lang="en-GB" sz="3712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9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SUMMARY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A4204-D134-462C-835E-C7FF84F7F9E4}"/>
              </a:ext>
            </a:extLst>
          </p:cNvPr>
          <p:cNvSpPr/>
          <p:nvPr/>
        </p:nvSpPr>
        <p:spPr>
          <a:xfrm>
            <a:off x="1096776" y="2157474"/>
            <a:ext cx="5732585" cy="221963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b="1" u="sng" dirty="0"/>
              <a:t>STARTING POINT</a:t>
            </a:r>
          </a:p>
          <a:p>
            <a:r>
              <a:rPr lang="en-GB" sz="2800" dirty="0"/>
              <a:t>	BBL BUS TERMINAL – BUENDIA</a:t>
            </a:r>
          </a:p>
          <a:p>
            <a:r>
              <a:rPr lang="en-GB" sz="2800" b="1" u="sng" dirty="0"/>
              <a:t>DESTINATION</a:t>
            </a:r>
          </a:p>
          <a:p>
            <a:r>
              <a:rPr lang="en-GB" sz="2800" dirty="0"/>
              <a:t>	BBL BUS TERMINAL - BALIBAGO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4C367-D37E-43AB-BEA5-6B35E8B558D8}"/>
              </a:ext>
            </a:extLst>
          </p:cNvPr>
          <p:cNvSpPr/>
          <p:nvPr/>
        </p:nvSpPr>
        <p:spPr>
          <a:xfrm>
            <a:off x="1096776" y="5291735"/>
            <a:ext cx="5732585" cy="247550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NO. OF PASSENGER SERVED</a:t>
            </a:r>
            <a:r>
              <a:rPr lang="en-GB" sz="2800" b="1" dirty="0"/>
              <a:t>: 60</a:t>
            </a:r>
          </a:p>
          <a:p>
            <a:endParaRPr lang="en-GB" sz="2800" dirty="0"/>
          </a:p>
          <a:p>
            <a:r>
              <a:rPr lang="en-GB" sz="2800" dirty="0"/>
              <a:t>TOLL FEE: </a:t>
            </a:r>
            <a:r>
              <a:rPr lang="en-GB" sz="2800" b="1" dirty="0"/>
              <a:t>PHP 300.00</a:t>
            </a:r>
          </a:p>
          <a:p>
            <a:endParaRPr lang="en-GB" sz="2800" dirty="0"/>
          </a:p>
          <a:p>
            <a:r>
              <a:rPr lang="en-GB" sz="2800" dirty="0"/>
              <a:t>TOTAL EARNINGS: </a:t>
            </a:r>
            <a:r>
              <a:rPr lang="en-GB" sz="2800" b="1" dirty="0"/>
              <a:t>PHP 700.00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F6C31C91-C7F8-4C94-957B-79757C22204F}"/>
              </a:ext>
            </a:extLst>
          </p:cNvPr>
          <p:cNvSpPr/>
          <p:nvPr/>
        </p:nvSpPr>
        <p:spPr>
          <a:xfrm>
            <a:off x="3001484" y="8507379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E7C408F0-8CB7-4209-B6B9-7D01B40CDE08}"/>
              </a:ext>
            </a:extLst>
          </p:cNvPr>
          <p:cNvSpPr/>
          <p:nvPr/>
        </p:nvSpPr>
        <p:spPr>
          <a:xfrm>
            <a:off x="1924832" y="8507378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90396BE-1401-40A6-88FF-017F4B6BCBAA}"/>
              </a:ext>
            </a:extLst>
          </p:cNvPr>
          <p:cNvSpPr/>
          <p:nvPr/>
        </p:nvSpPr>
        <p:spPr>
          <a:xfrm>
            <a:off x="863612" y="8507378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122F3AD4-1284-4CC7-9D61-34D523E71F18}"/>
              </a:ext>
            </a:extLst>
          </p:cNvPr>
          <p:cNvSpPr/>
          <p:nvPr/>
        </p:nvSpPr>
        <p:spPr>
          <a:xfrm>
            <a:off x="5232628" y="8507380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F23AA148-64BE-4631-A8DF-89770459F209}"/>
              </a:ext>
            </a:extLst>
          </p:cNvPr>
          <p:cNvSpPr/>
          <p:nvPr/>
        </p:nvSpPr>
        <p:spPr>
          <a:xfrm>
            <a:off x="4097596" y="8507379"/>
            <a:ext cx="1057192" cy="933581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9" name="Rectangle 38">
            <a:hlinkClick r:id="" action="ppaction://noaction"/>
            <a:extLst>
              <a:ext uri="{FF2B5EF4-FFF2-40B4-BE49-F238E27FC236}">
                <a16:creationId xmlns:a16="http://schemas.microsoft.com/office/drawing/2014/main" id="{06E34B5D-2842-43B9-B80C-F9A9920858EB}"/>
              </a:ext>
            </a:extLst>
          </p:cNvPr>
          <p:cNvSpPr/>
          <p:nvPr/>
        </p:nvSpPr>
        <p:spPr>
          <a:xfrm>
            <a:off x="0" y="10352710"/>
            <a:ext cx="6869699" cy="9335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OK</a:t>
            </a:r>
            <a:endParaRPr lang="en-GB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F25FF7-3163-4A0E-9FB0-B9A0500DE072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17" name="Graphic 1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00613C5E-E791-4845-8F64-9C460A9F0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9" name="Graphic 1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F725E15-B0E0-469A-9615-C01A7F72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11296338-359D-4474-BADD-348E85DE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22" name="Graphic 21" descr="Home">
            <a:hlinkClick r:id="rId5" action="ppaction://hlinksldjump"/>
            <a:extLst>
              <a:ext uri="{FF2B5EF4-FFF2-40B4-BE49-F238E27FC236}">
                <a16:creationId xmlns:a16="http://schemas.microsoft.com/office/drawing/2014/main" id="{D6797EBF-137A-4ADC-93CB-C16459340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23" name="Picture 2" descr="Image result for history app symbol">
            <a:hlinkClick r:id="rId6" action="ppaction://hlinksldjump"/>
            <a:extLst>
              <a:ext uri="{FF2B5EF4-FFF2-40B4-BE49-F238E27FC236}">
                <a16:creationId xmlns:a16="http://schemas.microsoft.com/office/drawing/2014/main" id="{CFDD9C65-CE83-48B6-9A07-0AAA9C4E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Dollar">
            <a:hlinkClick r:id="rId7" action="ppaction://hlinksldjump"/>
            <a:extLst>
              <a:ext uri="{FF2B5EF4-FFF2-40B4-BE49-F238E27FC236}">
                <a16:creationId xmlns:a16="http://schemas.microsoft.com/office/drawing/2014/main" id="{DA4DEBA4-7094-4FED-8676-E49A329FA9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25" name="Picture 4" descr="Image result for qr scanner symbol">
            <a:hlinkClick r:id="rId8" action="ppaction://hlinksldjump"/>
            <a:extLst>
              <a:ext uri="{FF2B5EF4-FFF2-40B4-BE49-F238E27FC236}">
                <a16:creationId xmlns:a16="http://schemas.microsoft.com/office/drawing/2014/main" id="{6235D60E-F823-4492-84F5-36358B67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logout symbol">
            <a:hlinkClick r:id="rId5" action="ppaction://hlinksldjump"/>
            <a:extLst>
              <a:ext uri="{FF2B5EF4-FFF2-40B4-BE49-F238E27FC236}">
                <a16:creationId xmlns:a16="http://schemas.microsoft.com/office/drawing/2014/main" id="{1B6BFA6D-569F-4D40-9CC5-72A9F7E0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Arrow Horizontal U turn">
            <a:extLst>
              <a:ext uri="{FF2B5EF4-FFF2-40B4-BE49-F238E27FC236}">
                <a16:creationId xmlns:a16="http://schemas.microsoft.com/office/drawing/2014/main" id="{CFC770E0-12E4-4AB1-AE3E-60AFA8F778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28" name="Picture 8" descr="Image result for profile symbol">
            <a:hlinkClick r:id="rId19" action="ppaction://hlinksldjump"/>
            <a:extLst>
              <a:ext uri="{FF2B5EF4-FFF2-40B4-BE49-F238E27FC236}">
                <a16:creationId xmlns:a16="http://schemas.microsoft.com/office/drawing/2014/main" id="{5651C958-F2D3-4348-AE48-9362DA4C0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2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PAYMENT SUMMARY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29160DA-3565-439A-83C9-133CF8F1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69953"/>
              </p:ext>
            </p:extLst>
          </p:nvPr>
        </p:nvGraphicFramePr>
        <p:xfrm>
          <a:off x="219075" y="2065950"/>
          <a:ext cx="6419850" cy="482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794232092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41772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TICKET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4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4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0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6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0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PAYMENT SUMMARY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14D10-1971-427B-822E-D34C65FC68B6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29160DA-3565-439A-83C9-133CF8F1FFB6}"/>
              </a:ext>
            </a:extLst>
          </p:cNvPr>
          <p:cNvGraphicFramePr>
            <a:graphicFrameLocks noGrp="1"/>
          </p:cNvGraphicFramePr>
          <p:nvPr/>
        </p:nvGraphicFramePr>
        <p:xfrm>
          <a:off x="219075" y="2065950"/>
          <a:ext cx="6419850" cy="482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794232092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41772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TICKET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4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4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0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4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2019 – 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PHP 46.00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6774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66BEAE-3270-49C3-81EA-4E3566E33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88855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BACK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6" name="Graphic 5" descr="Home">
            <a:hlinkClick r:id="rId5" action="ppaction://hlinksldjump"/>
            <a:extLst>
              <a:ext uri="{FF2B5EF4-FFF2-40B4-BE49-F238E27FC236}">
                <a16:creationId xmlns:a16="http://schemas.microsoft.com/office/drawing/2014/main" id="{17C4DD82-4A9B-4F1A-BB18-89019EFD93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2050" name="Picture 2" descr="Image result for history app symbol">
            <a:hlinkClick r:id="rId6" action="ppaction://hlinksldjump"/>
            <a:extLst>
              <a:ext uri="{FF2B5EF4-FFF2-40B4-BE49-F238E27FC236}">
                <a16:creationId xmlns:a16="http://schemas.microsoft.com/office/drawing/2014/main" id="{16DBBCCB-CB8C-46DB-87CE-BA9D1B35B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Dollar">
            <a:hlinkClick r:id="rId7" action="ppaction://hlinksldjump"/>
            <a:extLst>
              <a:ext uri="{FF2B5EF4-FFF2-40B4-BE49-F238E27FC236}">
                <a16:creationId xmlns:a16="http://schemas.microsoft.com/office/drawing/2014/main" id="{81B5D675-C592-4A77-B204-0C8FA14F49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2052" name="Picture 4" descr="Image result for qr scanner symbol">
            <a:hlinkClick r:id="rId8" action="ppaction://hlinksldjump"/>
            <a:extLst>
              <a:ext uri="{FF2B5EF4-FFF2-40B4-BE49-F238E27FC236}">
                <a16:creationId xmlns:a16="http://schemas.microsoft.com/office/drawing/2014/main" id="{C15BC87D-F35A-4094-A48F-E4B48EC0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gout symbol">
            <a:hlinkClick r:id="rId5" action="ppaction://hlinksldjump"/>
            <a:extLst>
              <a:ext uri="{FF2B5EF4-FFF2-40B4-BE49-F238E27FC236}">
                <a16:creationId xmlns:a16="http://schemas.microsoft.com/office/drawing/2014/main" id="{17C4554B-98B5-4981-B2E4-CECD3406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Arrow Horizontal U turn">
            <a:hlinkClick r:id="rId9" action="ppaction://hlinksldjump"/>
            <a:extLst>
              <a:ext uri="{FF2B5EF4-FFF2-40B4-BE49-F238E27FC236}">
                <a16:creationId xmlns:a16="http://schemas.microsoft.com/office/drawing/2014/main" id="{F5CEC0E5-1353-4AF8-8A51-1BAA9382CA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2056" name="Picture 8" descr="Image result for profile symbol">
            <a:hlinkClick r:id="rId20" action="ppaction://hlinksldjump"/>
            <a:extLst>
              <a:ext uri="{FF2B5EF4-FFF2-40B4-BE49-F238E27FC236}">
                <a16:creationId xmlns:a16="http://schemas.microsoft.com/office/drawing/2014/main" id="{D97D7B0F-BB34-4524-A8B9-2042CDB1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1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4131821" y="538205"/>
            <a:ext cx="2649860" cy="20674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11B29-6433-4D20-8C06-AAD8008E1E25}"/>
              </a:ext>
            </a:extLst>
          </p:cNvPr>
          <p:cNvSpPr txBox="1"/>
          <p:nvPr/>
        </p:nvSpPr>
        <p:spPr>
          <a:xfrm>
            <a:off x="379592" y="3941045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DRIVER 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1397C-4BD9-41A5-898F-F91089367776}"/>
              </a:ext>
            </a:extLst>
          </p:cNvPr>
          <p:cNvSpPr txBox="1"/>
          <p:nvPr/>
        </p:nvSpPr>
        <p:spPr>
          <a:xfrm>
            <a:off x="495296" y="2473385"/>
            <a:ext cx="9922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P.B.A.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5842-A49E-4F46-8DF6-100C528BC982}"/>
              </a:ext>
            </a:extLst>
          </p:cNvPr>
          <p:cNvSpPr/>
          <p:nvPr/>
        </p:nvSpPr>
        <p:spPr>
          <a:xfrm>
            <a:off x="495296" y="4402710"/>
            <a:ext cx="5061442" cy="682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ADMIN123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6442A-0ED5-48BF-AC92-995CB875E1B5}"/>
              </a:ext>
            </a:extLst>
          </p:cNvPr>
          <p:cNvSpPr txBox="1"/>
          <p:nvPr/>
        </p:nvSpPr>
        <p:spPr>
          <a:xfrm>
            <a:off x="495296" y="5856372"/>
            <a:ext cx="271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268F2-2E75-4EF7-A700-248781AD3069}"/>
              </a:ext>
            </a:extLst>
          </p:cNvPr>
          <p:cNvSpPr/>
          <p:nvPr/>
        </p:nvSpPr>
        <p:spPr>
          <a:xfrm>
            <a:off x="495296" y="6374463"/>
            <a:ext cx="5061442" cy="682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***********</a:t>
            </a:r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79DF8DDB-63FA-4A93-9370-C07B29AC2216}"/>
              </a:ext>
            </a:extLst>
          </p:cNvPr>
          <p:cNvSpPr/>
          <p:nvPr/>
        </p:nvSpPr>
        <p:spPr>
          <a:xfrm>
            <a:off x="1482352" y="9718615"/>
            <a:ext cx="3450516" cy="818151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700" dirty="0">
                <a:latin typeface="Impact"/>
              </a:rPr>
              <a:t>LOG IN </a:t>
            </a:r>
            <a:endParaRPr lang="en-GB" sz="3712" dirty="0">
              <a:latin typeface="Impact" panose="020B080603090205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DB222-14B8-4814-9EAD-D3D201CCE1FE}"/>
              </a:ext>
            </a:extLst>
          </p:cNvPr>
          <p:cNvSpPr txBox="1"/>
          <p:nvPr/>
        </p:nvSpPr>
        <p:spPr>
          <a:xfrm>
            <a:off x="961292" y="5464721"/>
            <a:ext cx="643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Align QR Code to the box</a:t>
            </a:r>
          </a:p>
        </p:txBody>
      </p:sp>
      <p:sp>
        <p:nvSpPr>
          <p:cNvPr id="23" name="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6FF0C80A-3553-44A5-ADC1-576445788B9B}"/>
              </a:ext>
            </a:extLst>
          </p:cNvPr>
          <p:cNvSpPr/>
          <p:nvPr/>
        </p:nvSpPr>
        <p:spPr>
          <a:xfrm>
            <a:off x="-1" y="3302643"/>
            <a:ext cx="6858000" cy="53309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4400" dirty="0">
                <a:latin typeface="Impact" panose="020B0806030902050204" pitchFamily="34" charset="0"/>
              </a:rPr>
              <a:t>LOG IN SUCCESS  </a:t>
            </a:r>
          </a:p>
        </p:txBody>
      </p:sp>
      <p:pic>
        <p:nvPicPr>
          <p:cNvPr id="24" name="Picture 2" descr="Image result for payment successful message">
            <a:extLst>
              <a:ext uri="{FF2B5EF4-FFF2-40B4-BE49-F238E27FC236}">
                <a16:creationId xmlns:a16="http://schemas.microsoft.com/office/drawing/2014/main" id="{4F127FCB-2B52-4C2A-BBFC-41FC5A6CF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1851809" y="3980243"/>
            <a:ext cx="2904128" cy="3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Smiling face with no fill">
            <a:hlinkClick r:id="" action="ppaction://noaction"/>
            <a:extLst>
              <a:ext uri="{FF2B5EF4-FFF2-40B4-BE49-F238E27FC236}">
                <a16:creationId xmlns:a16="http://schemas.microsoft.com/office/drawing/2014/main" id="{42070505-2D0E-4C10-B858-AA0FF0B1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5854" y="3572625"/>
            <a:ext cx="3616038" cy="3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0FD8-BB07-4A81-89E7-85E4C529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387" y1="23952" x2="41290" y2="36527"/>
                        <a14:foregroundMark x1="41290" y1="36527" x2="48065" y2="40120"/>
                        <a14:foregroundMark x1="48065" y1="40120" x2="55806" y2="37725"/>
                        <a14:foregroundMark x1="55806" y1="37725" x2="55806" y2="26946"/>
                        <a14:foregroundMark x1="55806" y1="26946" x2="51290" y2="17964"/>
                        <a14:foregroundMark x1="51290" y1="17964" x2="45484" y2="17365"/>
                        <a14:foregroundMark x1="50968" y1="35329" x2="51935" y2="26946"/>
                        <a14:foregroundMark x1="57742" y1="49102" x2="61613" y2="46707"/>
                        <a14:foregroundMark x1="48065" y1="45509" x2="42258" y2="50898"/>
                        <a14:foregroundMark x1="42258" y1="50898" x2="47419" y2="50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08" t="9706" r="26817" b="20945"/>
          <a:stretch/>
        </p:blipFill>
        <p:spPr>
          <a:xfrm>
            <a:off x="4131821" y="538205"/>
            <a:ext cx="2649860" cy="20674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11B29-6433-4D20-8C06-AAD8008E1E25}"/>
              </a:ext>
            </a:extLst>
          </p:cNvPr>
          <p:cNvSpPr txBox="1"/>
          <p:nvPr/>
        </p:nvSpPr>
        <p:spPr>
          <a:xfrm>
            <a:off x="379592" y="3941045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DRIVER 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1397C-4BD9-41A5-898F-F91089367776}"/>
              </a:ext>
            </a:extLst>
          </p:cNvPr>
          <p:cNvSpPr txBox="1"/>
          <p:nvPr/>
        </p:nvSpPr>
        <p:spPr>
          <a:xfrm>
            <a:off x="495296" y="2473385"/>
            <a:ext cx="9922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>
                <a:ln w="10160">
                  <a:solidFill>
                    <a:srgbClr val="99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haroni" panose="020B0604020202020204" pitchFamily="2" charset="-79"/>
              </a:rPr>
              <a:t> P.B.A.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5842-A49E-4F46-8DF6-100C528BC982}"/>
              </a:ext>
            </a:extLst>
          </p:cNvPr>
          <p:cNvSpPr/>
          <p:nvPr/>
        </p:nvSpPr>
        <p:spPr>
          <a:xfrm>
            <a:off x="495296" y="4402710"/>
            <a:ext cx="5061442" cy="682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ADMIN123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6442A-0ED5-48BF-AC92-995CB875E1B5}"/>
              </a:ext>
            </a:extLst>
          </p:cNvPr>
          <p:cNvSpPr txBox="1"/>
          <p:nvPr/>
        </p:nvSpPr>
        <p:spPr>
          <a:xfrm>
            <a:off x="495296" y="5856372"/>
            <a:ext cx="271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268F2-2E75-4EF7-A700-248781AD3069}"/>
              </a:ext>
            </a:extLst>
          </p:cNvPr>
          <p:cNvSpPr/>
          <p:nvPr/>
        </p:nvSpPr>
        <p:spPr>
          <a:xfrm>
            <a:off x="495296" y="6374463"/>
            <a:ext cx="5061442" cy="682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***********</a:t>
            </a:r>
          </a:p>
        </p:txBody>
      </p:sp>
      <p:sp>
        <p:nvSpPr>
          <p:cNvPr id="16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79DF8DDB-63FA-4A93-9370-C07B29AC2216}"/>
              </a:ext>
            </a:extLst>
          </p:cNvPr>
          <p:cNvSpPr/>
          <p:nvPr/>
        </p:nvSpPr>
        <p:spPr>
          <a:xfrm>
            <a:off x="1482352" y="9718615"/>
            <a:ext cx="3450516" cy="818151"/>
          </a:xfrm>
          <a:prstGeom prst="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700" dirty="0">
                <a:latin typeface="Impact"/>
              </a:rPr>
              <a:t>LOG IN </a:t>
            </a:r>
            <a:endParaRPr lang="en-GB" sz="3712" dirty="0">
              <a:latin typeface="Impact" panose="020B080603090205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DB222-14B8-4814-9EAD-D3D201CCE1FE}"/>
              </a:ext>
            </a:extLst>
          </p:cNvPr>
          <p:cNvSpPr txBox="1"/>
          <p:nvPr/>
        </p:nvSpPr>
        <p:spPr>
          <a:xfrm>
            <a:off x="961292" y="5464721"/>
            <a:ext cx="643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Align QR Code to the box</a:t>
            </a:r>
          </a:p>
        </p:txBody>
      </p:sp>
      <p:sp>
        <p:nvSpPr>
          <p:cNvPr id="23" name="Rectangle 22">
            <a:hlinkClick r:id="rId8" action="ppaction://hlinksldjump"/>
            <a:extLst>
              <a:ext uri="{FF2B5EF4-FFF2-40B4-BE49-F238E27FC236}">
                <a16:creationId xmlns:a16="http://schemas.microsoft.com/office/drawing/2014/main" id="{6FF0C80A-3553-44A5-ADC1-576445788B9B}"/>
              </a:ext>
            </a:extLst>
          </p:cNvPr>
          <p:cNvSpPr/>
          <p:nvPr/>
        </p:nvSpPr>
        <p:spPr>
          <a:xfrm>
            <a:off x="-1" y="3302643"/>
            <a:ext cx="6858000" cy="53309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4400" dirty="0">
                <a:latin typeface="Impact" panose="020B0806030902050204" pitchFamily="34" charset="0"/>
              </a:rPr>
              <a:t>LOG IN SUCCESS  </a:t>
            </a:r>
          </a:p>
        </p:txBody>
      </p:sp>
      <p:pic>
        <p:nvPicPr>
          <p:cNvPr id="24" name="Picture 2" descr="Image result for payment successful message">
            <a:extLst>
              <a:ext uri="{FF2B5EF4-FFF2-40B4-BE49-F238E27FC236}">
                <a16:creationId xmlns:a16="http://schemas.microsoft.com/office/drawing/2014/main" id="{4F127FCB-2B52-4C2A-BBFC-41FC5A6CF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1851809" y="3980243"/>
            <a:ext cx="2904128" cy="3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Smiling face with no fill">
            <a:hlinkClick r:id="" action="ppaction://noaction"/>
            <a:extLst>
              <a:ext uri="{FF2B5EF4-FFF2-40B4-BE49-F238E27FC236}">
                <a16:creationId xmlns:a16="http://schemas.microsoft.com/office/drawing/2014/main" id="{42070505-2D0E-4C10-B858-AA0FF0B1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5854" y="3572625"/>
            <a:ext cx="3616038" cy="367521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8C7362A-CC69-4B9D-B6A5-E44DC43E08C2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18" name="Graphic 17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34AF37F5-01E1-4D90-B51C-CA7FE215E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9" name="Graphic 18" descr="Pause">
              <a:hlinkClick r:id="rId4" action="ppaction://hlinksldjump"/>
              <a:extLst>
                <a:ext uri="{FF2B5EF4-FFF2-40B4-BE49-F238E27FC236}">
                  <a16:creationId xmlns:a16="http://schemas.microsoft.com/office/drawing/2014/main" id="{725ED1F9-72F5-4A10-AB0E-69821F8E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D177F31C-F813-45D1-BAA8-98F6109D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22" name="Graphic 21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2F4CD163-2F53-4A30-9492-449317C42E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26" name="Picture 2" descr="Image result for history app symbol">
            <a:hlinkClick r:id="rId12" action="ppaction://hlinksldjump"/>
            <a:extLst>
              <a:ext uri="{FF2B5EF4-FFF2-40B4-BE49-F238E27FC236}">
                <a16:creationId xmlns:a16="http://schemas.microsoft.com/office/drawing/2014/main" id="{696F2472-D052-40ED-B362-58B48FDA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Dollar">
            <a:hlinkClick r:id="rId13" action="ppaction://hlinksldjump"/>
            <a:extLst>
              <a:ext uri="{FF2B5EF4-FFF2-40B4-BE49-F238E27FC236}">
                <a16:creationId xmlns:a16="http://schemas.microsoft.com/office/drawing/2014/main" id="{7BA06E96-12D5-4B7B-8DE5-FA977B2635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28" name="Picture 4" descr="Image result for qr scanner symbol">
            <a:hlinkClick r:id="rId14" action="ppaction://hlinksldjump"/>
            <a:extLst>
              <a:ext uri="{FF2B5EF4-FFF2-40B4-BE49-F238E27FC236}">
                <a16:creationId xmlns:a16="http://schemas.microsoft.com/office/drawing/2014/main" id="{10A79E6F-5218-4FF2-9FA6-D2368CBD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logout symbol">
            <a:hlinkClick r:id="rId7" action="ppaction://hlinksldjump"/>
            <a:extLst>
              <a:ext uri="{FF2B5EF4-FFF2-40B4-BE49-F238E27FC236}">
                <a16:creationId xmlns:a16="http://schemas.microsoft.com/office/drawing/2014/main" id="{9907DE6E-0200-409E-B1F8-365C467BC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Arrow Horizontal U turn">
            <a:extLst>
              <a:ext uri="{FF2B5EF4-FFF2-40B4-BE49-F238E27FC236}">
                <a16:creationId xmlns:a16="http://schemas.microsoft.com/office/drawing/2014/main" id="{1939574E-790A-4BD1-A07E-147A302606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31" name="Picture 8" descr="Image result for profile symbol">
            <a:hlinkClick r:id="rId8" action="ppaction://hlinksldjump"/>
            <a:extLst>
              <a:ext uri="{FF2B5EF4-FFF2-40B4-BE49-F238E27FC236}">
                <a16:creationId xmlns:a16="http://schemas.microsoft.com/office/drawing/2014/main" id="{5B9B1B14-E9BE-44EB-B293-A7498209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29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HISTORY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D51743-58CE-4E56-9E89-4498A3A5809A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39A8E-E74F-4E94-B018-46C87CD9BEF3}"/>
              </a:ext>
            </a:extLst>
          </p:cNvPr>
          <p:cNvCxnSpPr/>
          <p:nvPr/>
        </p:nvCxnSpPr>
        <p:spPr>
          <a:xfrm>
            <a:off x="-6954236" y="279834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B201ABDA-04F9-4201-A454-5AF37D0D4AE8}"/>
              </a:ext>
            </a:extLst>
          </p:cNvPr>
          <p:cNvSpPr/>
          <p:nvPr/>
        </p:nvSpPr>
        <p:spPr>
          <a:xfrm>
            <a:off x="1125414" y="1216955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r>
              <a:rPr lang="en-GB" sz="2800" dirty="0"/>
              <a:t>2019 – 09 – 17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B060F-2609-4971-9BF7-351BD5D3769B}"/>
              </a:ext>
            </a:extLst>
          </p:cNvPr>
          <p:cNvSpPr txBox="1"/>
          <p:nvPr/>
        </p:nvSpPr>
        <p:spPr>
          <a:xfrm rot="16200000">
            <a:off x="6096000" y="1473139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46" name="Graphic 45" descr="Marker">
            <a:extLst>
              <a:ext uri="{FF2B5EF4-FFF2-40B4-BE49-F238E27FC236}">
                <a16:creationId xmlns:a16="http://schemas.microsoft.com/office/drawing/2014/main" id="{6BA603A1-595C-4E42-84C2-7BFCCBAB79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7" y="1393822"/>
            <a:ext cx="1096777" cy="109677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53C612-6249-45D0-AE54-94F9D5CDFF11}"/>
              </a:ext>
            </a:extLst>
          </p:cNvPr>
          <p:cNvCxnSpPr/>
          <p:nvPr/>
        </p:nvCxnSpPr>
        <p:spPr>
          <a:xfrm>
            <a:off x="-6954233" y="2928319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A9743C-4F43-4B75-9F6A-A21846564C5F}"/>
              </a:ext>
            </a:extLst>
          </p:cNvPr>
          <p:cNvCxnSpPr/>
          <p:nvPr/>
        </p:nvCxnSpPr>
        <p:spPr>
          <a:xfrm>
            <a:off x="-6954235" y="4555056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B12A40D-A6B7-43CB-835C-FA672ABAB827}"/>
              </a:ext>
            </a:extLst>
          </p:cNvPr>
          <p:cNvSpPr/>
          <p:nvPr/>
        </p:nvSpPr>
        <p:spPr>
          <a:xfrm>
            <a:off x="1125415" y="2973666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	</a:t>
            </a:r>
          </a:p>
          <a:p>
            <a:r>
              <a:rPr lang="en-GB" sz="2800" dirty="0"/>
              <a:t>2019 – 09 – 17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C13DE5-02E1-43B8-AA46-66D4AF3B6A6E}"/>
              </a:ext>
            </a:extLst>
          </p:cNvPr>
          <p:cNvSpPr txBox="1"/>
          <p:nvPr/>
        </p:nvSpPr>
        <p:spPr>
          <a:xfrm rot="16200000">
            <a:off x="6096001" y="3229850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51" name="Graphic 50" descr="Marker">
            <a:extLst>
              <a:ext uri="{FF2B5EF4-FFF2-40B4-BE49-F238E27FC236}">
                <a16:creationId xmlns:a16="http://schemas.microsoft.com/office/drawing/2014/main" id="{65D6DEBF-AD07-4192-AD74-83B25C35A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8" y="3150533"/>
            <a:ext cx="1096777" cy="109677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DF3BAA-A6D0-420C-8459-A76F53D612C2}"/>
              </a:ext>
            </a:extLst>
          </p:cNvPr>
          <p:cNvCxnSpPr/>
          <p:nvPr/>
        </p:nvCxnSpPr>
        <p:spPr>
          <a:xfrm>
            <a:off x="-6925597" y="470304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75A0FD-EEA8-4852-B6BB-846A5BEA16FF}"/>
              </a:ext>
            </a:extLst>
          </p:cNvPr>
          <p:cNvCxnSpPr/>
          <p:nvPr/>
        </p:nvCxnSpPr>
        <p:spPr>
          <a:xfrm>
            <a:off x="-6925599" y="628288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F7D1797-A1B3-453C-B269-1BA445374BD5}"/>
              </a:ext>
            </a:extLst>
          </p:cNvPr>
          <p:cNvSpPr/>
          <p:nvPr/>
        </p:nvSpPr>
        <p:spPr>
          <a:xfrm>
            <a:off x="1154051" y="4724941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r>
              <a:rPr lang="en-GB" sz="2800" dirty="0"/>
              <a:t>2019 – 09 – 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BDA9D9-53A1-4A99-8C84-A982B11ECD32}"/>
              </a:ext>
            </a:extLst>
          </p:cNvPr>
          <p:cNvSpPr txBox="1"/>
          <p:nvPr/>
        </p:nvSpPr>
        <p:spPr>
          <a:xfrm rot="16200000">
            <a:off x="6124637" y="5028017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56" name="Graphic 55" descr="Marker">
            <a:extLst>
              <a:ext uri="{FF2B5EF4-FFF2-40B4-BE49-F238E27FC236}">
                <a16:creationId xmlns:a16="http://schemas.microsoft.com/office/drawing/2014/main" id="{9688C0C8-A499-4E15-8D14-17C00678F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74" y="4948700"/>
            <a:ext cx="1096777" cy="109677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CCE230-1A65-4F58-B7E7-73CF65A3C95D}"/>
              </a:ext>
            </a:extLst>
          </p:cNvPr>
          <p:cNvCxnSpPr/>
          <p:nvPr/>
        </p:nvCxnSpPr>
        <p:spPr>
          <a:xfrm>
            <a:off x="-6925597" y="6390958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721415-EEF3-4022-ADBC-C0A88F5FEBDC}"/>
              </a:ext>
            </a:extLst>
          </p:cNvPr>
          <p:cNvCxnSpPr/>
          <p:nvPr/>
        </p:nvCxnSpPr>
        <p:spPr>
          <a:xfrm>
            <a:off x="-6878707" y="801769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B2CFEAD-CDEB-456C-91EC-B2C3B913D117}"/>
              </a:ext>
            </a:extLst>
          </p:cNvPr>
          <p:cNvSpPr/>
          <p:nvPr/>
        </p:nvSpPr>
        <p:spPr>
          <a:xfrm>
            <a:off x="1154051" y="6436305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r>
              <a:rPr lang="en-GB" sz="2800" dirty="0"/>
              <a:t>2019 – 09 –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1EFBAF-244C-4212-A429-E5CBBB02F7D2}"/>
              </a:ext>
            </a:extLst>
          </p:cNvPr>
          <p:cNvSpPr txBox="1"/>
          <p:nvPr/>
        </p:nvSpPr>
        <p:spPr>
          <a:xfrm rot="16200000">
            <a:off x="6124637" y="6762827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1" name="Graphic 60" descr="Marker">
            <a:extLst>
              <a:ext uri="{FF2B5EF4-FFF2-40B4-BE49-F238E27FC236}">
                <a16:creationId xmlns:a16="http://schemas.microsoft.com/office/drawing/2014/main" id="{EFB6C2D1-FD12-4184-B439-050E60262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74" y="6683510"/>
            <a:ext cx="1096777" cy="109677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8A6553-3542-4C95-9968-2D40981A88D8}"/>
              </a:ext>
            </a:extLst>
          </p:cNvPr>
          <p:cNvCxnSpPr/>
          <p:nvPr/>
        </p:nvCxnSpPr>
        <p:spPr>
          <a:xfrm>
            <a:off x="-6896960" y="8164157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D449D3-BC47-42C3-B8FC-82692340907F}"/>
              </a:ext>
            </a:extLst>
          </p:cNvPr>
          <p:cNvCxnSpPr/>
          <p:nvPr/>
        </p:nvCxnSpPr>
        <p:spPr>
          <a:xfrm>
            <a:off x="-6896962" y="979089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64D8DE9-0C81-4230-979C-A611679BD708}"/>
              </a:ext>
            </a:extLst>
          </p:cNvPr>
          <p:cNvSpPr/>
          <p:nvPr/>
        </p:nvSpPr>
        <p:spPr>
          <a:xfrm>
            <a:off x="1182688" y="8209504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 	</a:t>
            </a:r>
          </a:p>
          <a:p>
            <a:r>
              <a:rPr lang="en-GB" sz="2800" dirty="0"/>
              <a:t>2019 – 09 – 14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A4D0EA-794D-497C-BDF9-AEB9A3519FA2}"/>
              </a:ext>
            </a:extLst>
          </p:cNvPr>
          <p:cNvSpPr txBox="1"/>
          <p:nvPr/>
        </p:nvSpPr>
        <p:spPr>
          <a:xfrm rot="16200000">
            <a:off x="6153274" y="8465688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6" name="Graphic 65" descr="Marker">
            <a:extLst>
              <a:ext uri="{FF2B5EF4-FFF2-40B4-BE49-F238E27FC236}">
                <a16:creationId xmlns:a16="http://schemas.microsoft.com/office/drawing/2014/main" id="{3B1B9630-0071-49B4-9AB4-F441156DA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11" y="8386371"/>
            <a:ext cx="1096777" cy="109677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261225-A331-4236-AA71-5EC3F19A9F24}"/>
              </a:ext>
            </a:extLst>
          </p:cNvPr>
          <p:cNvCxnSpPr/>
          <p:nvPr/>
        </p:nvCxnSpPr>
        <p:spPr>
          <a:xfrm>
            <a:off x="-6925597" y="9920868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3ED931-463B-4932-9E6C-077B1CCD47B2}"/>
              </a:ext>
            </a:extLst>
          </p:cNvPr>
          <p:cNvCxnSpPr/>
          <p:nvPr/>
        </p:nvCxnSpPr>
        <p:spPr>
          <a:xfrm>
            <a:off x="-6925599" y="11500713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9EAF6BD-5DB9-49FD-A47B-6EF650DD1448}"/>
              </a:ext>
            </a:extLst>
          </p:cNvPr>
          <p:cNvSpPr/>
          <p:nvPr/>
        </p:nvSpPr>
        <p:spPr>
          <a:xfrm>
            <a:off x="1182687" y="9944313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 	</a:t>
            </a:r>
          </a:p>
          <a:p>
            <a:r>
              <a:rPr lang="en-GB" sz="2800" dirty="0"/>
              <a:t>2019 – 09 – 13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DCFBB8-474D-4CA2-99C9-68211545AB40}"/>
              </a:ext>
            </a:extLst>
          </p:cNvPr>
          <p:cNvSpPr txBox="1"/>
          <p:nvPr/>
        </p:nvSpPr>
        <p:spPr>
          <a:xfrm rot="16200000">
            <a:off x="6124637" y="10222399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1" name="Graphic 70" descr="Marker">
            <a:extLst>
              <a:ext uri="{FF2B5EF4-FFF2-40B4-BE49-F238E27FC236}">
                <a16:creationId xmlns:a16="http://schemas.microsoft.com/office/drawing/2014/main" id="{E0331CF9-C366-4A0C-9D88-D93E97E38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74" y="10143082"/>
            <a:ext cx="1096777" cy="10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D4D04-C804-4AAD-80B2-169E3EEB22D1}"/>
              </a:ext>
            </a:extLst>
          </p:cNvPr>
          <p:cNvSpPr/>
          <p:nvPr/>
        </p:nvSpPr>
        <p:spPr>
          <a:xfrm>
            <a:off x="1541799" y="202734"/>
            <a:ext cx="4929339" cy="844048"/>
          </a:xfrm>
          <a:prstGeom prst="rect">
            <a:avLst/>
          </a:prstGeom>
          <a:solidFill>
            <a:srgbClr val="1C174D"/>
          </a:solidFill>
          <a:ln>
            <a:solidFill>
              <a:srgbClr val="1C174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4000" b="1" dirty="0">
                <a:solidFill>
                  <a:schemeClr val="tx1"/>
                </a:solidFill>
                <a:latin typeface="Agency FB" panose="020B0503020202020204" pitchFamily="34" charset="0"/>
              </a:rPr>
              <a:t>HISTORY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D51743-58CE-4E56-9E89-4498A3A5809A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39A8E-E74F-4E94-B018-46C87CD9BEF3}"/>
              </a:ext>
            </a:extLst>
          </p:cNvPr>
          <p:cNvCxnSpPr/>
          <p:nvPr/>
        </p:nvCxnSpPr>
        <p:spPr>
          <a:xfrm>
            <a:off x="-6954236" y="279834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1ABDA-04F9-4201-A454-5AF37D0D4AE8}"/>
              </a:ext>
            </a:extLst>
          </p:cNvPr>
          <p:cNvSpPr/>
          <p:nvPr/>
        </p:nvSpPr>
        <p:spPr>
          <a:xfrm>
            <a:off x="1125414" y="1216955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r>
              <a:rPr lang="en-GB" sz="2800" dirty="0"/>
              <a:t>2019 – 09 – 17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B060F-2609-4971-9BF7-351BD5D3769B}"/>
              </a:ext>
            </a:extLst>
          </p:cNvPr>
          <p:cNvSpPr txBox="1"/>
          <p:nvPr/>
        </p:nvSpPr>
        <p:spPr>
          <a:xfrm rot="16200000">
            <a:off x="6096000" y="1473139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46" name="Graphic 45" descr="Marker">
            <a:extLst>
              <a:ext uri="{FF2B5EF4-FFF2-40B4-BE49-F238E27FC236}">
                <a16:creationId xmlns:a16="http://schemas.microsoft.com/office/drawing/2014/main" id="{6BA603A1-595C-4E42-84C2-7BFCCBAB7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7" y="1393822"/>
            <a:ext cx="1096777" cy="109677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53C612-6249-45D0-AE54-94F9D5CDFF11}"/>
              </a:ext>
            </a:extLst>
          </p:cNvPr>
          <p:cNvCxnSpPr/>
          <p:nvPr/>
        </p:nvCxnSpPr>
        <p:spPr>
          <a:xfrm>
            <a:off x="-6954233" y="2928319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A9743C-4F43-4B75-9F6A-A21846564C5F}"/>
              </a:ext>
            </a:extLst>
          </p:cNvPr>
          <p:cNvCxnSpPr/>
          <p:nvPr/>
        </p:nvCxnSpPr>
        <p:spPr>
          <a:xfrm>
            <a:off x="-6954235" y="4555056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B12A40D-A6B7-43CB-835C-FA672ABAB827}"/>
              </a:ext>
            </a:extLst>
          </p:cNvPr>
          <p:cNvSpPr/>
          <p:nvPr/>
        </p:nvSpPr>
        <p:spPr>
          <a:xfrm>
            <a:off x="1125415" y="2973666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	</a:t>
            </a:r>
          </a:p>
          <a:p>
            <a:r>
              <a:rPr lang="en-GB" sz="2800" dirty="0"/>
              <a:t>2019 – 09 – 17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C13DE5-02E1-43B8-AA46-66D4AF3B6A6E}"/>
              </a:ext>
            </a:extLst>
          </p:cNvPr>
          <p:cNvSpPr txBox="1"/>
          <p:nvPr/>
        </p:nvSpPr>
        <p:spPr>
          <a:xfrm rot="16200000">
            <a:off x="6096001" y="3229850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51" name="Graphic 50" descr="Marker">
            <a:extLst>
              <a:ext uri="{FF2B5EF4-FFF2-40B4-BE49-F238E27FC236}">
                <a16:creationId xmlns:a16="http://schemas.microsoft.com/office/drawing/2014/main" id="{65D6DEBF-AD07-4192-AD74-83B25C35A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8" y="3150533"/>
            <a:ext cx="1096777" cy="109677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DF3BAA-A6D0-420C-8459-A76F53D612C2}"/>
              </a:ext>
            </a:extLst>
          </p:cNvPr>
          <p:cNvCxnSpPr/>
          <p:nvPr/>
        </p:nvCxnSpPr>
        <p:spPr>
          <a:xfrm>
            <a:off x="-6925597" y="4703040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75A0FD-EEA8-4852-B6BB-846A5BEA16FF}"/>
              </a:ext>
            </a:extLst>
          </p:cNvPr>
          <p:cNvCxnSpPr/>
          <p:nvPr/>
        </p:nvCxnSpPr>
        <p:spPr>
          <a:xfrm>
            <a:off x="-6925599" y="628288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F7D1797-A1B3-453C-B269-1BA445374BD5}"/>
              </a:ext>
            </a:extLst>
          </p:cNvPr>
          <p:cNvSpPr/>
          <p:nvPr/>
        </p:nvSpPr>
        <p:spPr>
          <a:xfrm>
            <a:off x="1154051" y="4724941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r>
              <a:rPr lang="en-GB" sz="2800" dirty="0"/>
              <a:t>2019 – 09 – 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BDA9D9-53A1-4A99-8C84-A982B11ECD32}"/>
              </a:ext>
            </a:extLst>
          </p:cNvPr>
          <p:cNvSpPr txBox="1"/>
          <p:nvPr/>
        </p:nvSpPr>
        <p:spPr>
          <a:xfrm rot="16200000">
            <a:off x="6124637" y="5028017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56" name="Graphic 55" descr="Marker">
            <a:extLst>
              <a:ext uri="{FF2B5EF4-FFF2-40B4-BE49-F238E27FC236}">
                <a16:creationId xmlns:a16="http://schemas.microsoft.com/office/drawing/2014/main" id="{9688C0C8-A499-4E15-8D14-17C00678F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74" y="4948700"/>
            <a:ext cx="1096777" cy="109677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CCE230-1A65-4F58-B7E7-73CF65A3C95D}"/>
              </a:ext>
            </a:extLst>
          </p:cNvPr>
          <p:cNvCxnSpPr/>
          <p:nvPr/>
        </p:nvCxnSpPr>
        <p:spPr>
          <a:xfrm>
            <a:off x="-6925597" y="6390958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721415-EEF3-4022-ADBC-C0A88F5FEBDC}"/>
              </a:ext>
            </a:extLst>
          </p:cNvPr>
          <p:cNvCxnSpPr/>
          <p:nvPr/>
        </p:nvCxnSpPr>
        <p:spPr>
          <a:xfrm>
            <a:off x="-6878707" y="8017695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B2CFEAD-CDEB-456C-91EC-B2C3B913D117}"/>
              </a:ext>
            </a:extLst>
          </p:cNvPr>
          <p:cNvSpPr/>
          <p:nvPr/>
        </p:nvSpPr>
        <p:spPr>
          <a:xfrm>
            <a:off x="1154051" y="6436305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BUENDIA – BBL BALIBAGO 	</a:t>
            </a:r>
          </a:p>
          <a:p>
            <a:r>
              <a:rPr lang="en-GB" sz="2800" dirty="0"/>
              <a:t>2019 – 09 –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1EFBAF-244C-4212-A429-E5CBBB02F7D2}"/>
              </a:ext>
            </a:extLst>
          </p:cNvPr>
          <p:cNvSpPr txBox="1"/>
          <p:nvPr/>
        </p:nvSpPr>
        <p:spPr>
          <a:xfrm rot="16200000">
            <a:off x="6124637" y="6762827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1" name="Graphic 60" descr="Marker">
            <a:extLst>
              <a:ext uri="{FF2B5EF4-FFF2-40B4-BE49-F238E27FC236}">
                <a16:creationId xmlns:a16="http://schemas.microsoft.com/office/drawing/2014/main" id="{EFB6C2D1-FD12-4184-B439-050E60262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74" y="6683510"/>
            <a:ext cx="1096777" cy="109677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8A6553-3542-4C95-9968-2D40981A88D8}"/>
              </a:ext>
            </a:extLst>
          </p:cNvPr>
          <p:cNvCxnSpPr/>
          <p:nvPr/>
        </p:nvCxnSpPr>
        <p:spPr>
          <a:xfrm>
            <a:off x="-6896960" y="8164157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D449D3-BC47-42C3-B8FC-82692340907F}"/>
              </a:ext>
            </a:extLst>
          </p:cNvPr>
          <p:cNvCxnSpPr/>
          <p:nvPr/>
        </p:nvCxnSpPr>
        <p:spPr>
          <a:xfrm>
            <a:off x="-6896962" y="979089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64D8DE9-0C81-4230-979C-A611679BD708}"/>
              </a:ext>
            </a:extLst>
          </p:cNvPr>
          <p:cNvSpPr/>
          <p:nvPr/>
        </p:nvSpPr>
        <p:spPr>
          <a:xfrm>
            <a:off x="1182688" y="8209504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 	</a:t>
            </a:r>
          </a:p>
          <a:p>
            <a:r>
              <a:rPr lang="en-GB" sz="2800" dirty="0"/>
              <a:t>2019 – 09 – 14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A4D0EA-794D-497C-BDF9-AEB9A3519FA2}"/>
              </a:ext>
            </a:extLst>
          </p:cNvPr>
          <p:cNvSpPr txBox="1"/>
          <p:nvPr/>
        </p:nvSpPr>
        <p:spPr>
          <a:xfrm rot="16200000">
            <a:off x="6153274" y="8465688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6" name="Graphic 65" descr="Marker">
            <a:extLst>
              <a:ext uri="{FF2B5EF4-FFF2-40B4-BE49-F238E27FC236}">
                <a16:creationId xmlns:a16="http://schemas.microsoft.com/office/drawing/2014/main" id="{3B1B9630-0071-49B4-9AB4-F441156DA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11" y="8386371"/>
            <a:ext cx="1096777" cy="109677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261225-A331-4236-AA71-5EC3F19A9F24}"/>
              </a:ext>
            </a:extLst>
          </p:cNvPr>
          <p:cNvCxnSpPr/>
          <p:nvPr/>
        </p:nvCxnSpPr>
        <p:spPr>
          <a:xfrm>
            <a:off x="-6925597" y="9920868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3ED931-463B-4932-9E6C-077B1CCD47B2}"/>
              </a:ext>
            </a:extLst>
          </p:cNvPr>
          <p:cNvCxnSpPr/>
          <p:nvPr/>
        </p:nvCxnSpPr>
        <p:spPr>
          <a:xfrm>
            <a:off x="-6925599" y="11500713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9EAF6BD-5DB9-49FD-A47B-6EF650DD1448}"/>
              </a:ext>
            </a:extLst>
          </p:cNvPr>
          <p:cNvSpPr/>
          <p:nvPr/>
        </p:nvSpPr>
        <p:spPr>
          <a:xfrm>
            <a:off x="1182687" y="9944313"/>
            <a:ext cx="5732585" cy="15579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/>
              <a:t>BBL BALIBAGO – BBL BUENDIA 	</a:t>
            </a:r>
          </a:p>
          <a:p>
            <a:r>
              <a:rPr lang="en-GB" sz="2800" dirty="0"/>
              <a:t>2019 – 09 – 13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DCFBB8-474D-4CA2-99C9-68211545AB40}"/>
              </a:ext>
            </a:extLst>
          </p:cNvPr>
          <p:cNvSpPr txBox="1"/>
          <p:nvPr/>
        </p:nvSpPr>
        <p:spPr>
          <a:xfrm rot="16200000">
            <a:off x="6124637" y="10222399"/>
            <a:ext cx="75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V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1" name="Graphic 70" descr="Marker">
            <a:extLst>
              <a:ext uri="{FF2B5EF4-FFF2-40B4-BE49-F238E27FC236}">
                <a16:creationId xmlns:a16="http://schemas.microsoft.com/office/drawing/2014/main" id="{E0331CF9-C366-4A0C-9D88-D93E97E38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74" y="10143082"/>
            <a:ext cx="1096777" cy="109677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423F6AB-9A78-4151-86F5-279513D6F10A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37" name="Graphic 36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7A7E6777-3175-4CAE-A7C8-99C3FE218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38" name="Graphic 37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BE6B0CD-C4BC-4B3C-821B-B585F36C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6591DCE1-B7DD-4B8D-89A5-BBA0C30ED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40" name="Graphic 39" descr="Home">
            <a:hlinkClick r:id="rId7" action="ppaction://hlinksldjump"/>
            <a:extLst>
              <a:ext uri="{FF2B5EF4-FFF2-40B4-BE49-F238E27FC236}">
                <a16:creationId xmlns:a16="http://schemas.microsoft.com/office/drawing/2014/main" id="{DB744602-9D48-49A1-8B1A-5D474E21C0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41" name="Picture 2" descr="Image result for history app symbol">
            <a:hlinkClick r:id="rId8" action="ppaction://hlinksldjump"/>
            <a:extLst>
              <a:ext uri="{FF2B5EF4-FFF2-40B4-BE49-F238E27FC236}">
                <a16:creationId xmlns:a16="http://schemas.microsoft.com/office/drawing/2014/main" id="{8B3BB7D3-5521-4C55-A2A8-3BCB09B3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raphic 42" descr="Dollar">
            <a:hlinkClick r:id="rId9" action="ppaction://hlinksldjump"/>
            <a:extLst>
              <a:ext uri="{FF2B5EF4-FFF2-40B4-BE49-F238E27FC236}">
                <a16:creationId xmlns:a16="http://schemas.microsoft.com/office/drawing/2014/main" id="{A12EE66F-7168-41E3-AABE-477C20EFF2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44" name="Picture 4" descr="Image result for qr scanner symbol">
            <a:hlinkClick r:id="rId10" action="ppaction://hlinksldjump"/>
            <a:extLst>
              <a:ext uri="{FF2B5EF4-FFF2-40B4-BE49-F238E27FC236}">
                <a16:creationId xmlns:a16="http://schemas.microsoft.com/office/drawing/2014/main" id="{B4BD9D7D-8E58-45AC-825E-C8F5E0137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Image result for logout symbol">
            <a:hlinkClick r:id="rId7" action="ppaction://hlinksldjump"/>
            <a:extLst>
              <a:ext uri="{FF2B5EF4-FFF2-40B4-BE49-F238E27FC236}">
                <a16:creationId xmlns:a16="http://schemas.microsoft.com/office/drawing/2014/main" id="{3715C691-1F21-4C0E-AAD9-6E266890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Arrow Horizontal U turn">
            <a:extLst>
              <a:ext uri="{FF2B5EF4-FFF2-40B4-BE49-F238E27FC236}">
                <a16:creationId xmlns:a16="http://schemas.microsoft.com/office/drawing/2014/main" id="{0CC690B2-243B-4307-872B-7D0EBA44FE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73" name="Picture 8" descr="Image result for profile symbol">
            <a:hlinkClick r:id="rId21" action="ppaction://hlinksldjump"/>
            <a:extLst>
              <a:ext uri="{FF2B5EF4-FFF2-40B4-BE49-F238E27FC236}">
                <a16:creationId xmlns:a16="http://schemas.microsoft.com/office/drawing/2014/main" id="{9119880C-5F98-4081-A3A4-EA7CFA7B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CB66D-D1B1-4D2E-BAA2-5909616F09F8}"/>
              </a:ext>
            </a:extLst>
          </p:cNvPr>
          <p:cNvSpPr/>
          <p:nvPr/>
        </p:nvSpPr>
        <p:spPr>
          <a:xfrm>
            <a:off x="1664801" y="1557246"/>
            <a:ext cx="3619010" cy="3515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qr code reader png">
            <a:hlinkClick r:id="rId5" action="ppaction://hlinksldjump"/>
            <a:extLst>
              <a:ext uri="{FF2B5EF4-FFF2-40B4-BE49-F238E27FC236}">
                <a16:creationId xmlns:a16="http://schemas.microsoft.com/office/drawing/2014/main" id="{DBEA6675-68D3-4224-92B4-AFBC4EA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0" y="1195054"/>
            <a:ext cx="4215179" cy="42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66AF3-0E1C-459C-BDF7-25BB4B8D394C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F0FAE-4420-4A14-9EFD-B7DF86BE4241}"/>
              </a:ext>
            </a:extLst>
          </p:cNvPr>
          <p:cNvCxnSpPr/>
          <p:nvPr/>
        </p:nvCxnSpPr>
        <p:spPr>
          <a:xfrm>
            <a:off x="-6954234" y="5421256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449BA-AB3B-4CEB-A776-6348E2916257}"/>
              </a:ext>
            </a:extLst>
          </p:cNvPr>
          <p:cNvSpPr txBox="1"/>
          <p:nvPr/>
        </p:nvSpPr>
        <p:spPr>
          <a:xfrm>
            <a:off x="961292" y="5464721"/>
            <a:ext cx="643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Align QR Code to the 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519D0-C1EB-40BF-A87F-7CDA9CDC2496}"/>
              </a:ext>
            </a:extLst>
          </p:cNvPr>
          <p:cNvSpPr txBox="1"/>
          <p:nvPr/>
        </p:nvSpPr>
        <p:spPr>
          <a:xfrm>
            <a:off x="1321410" y="7913040"/>
            <a:ext cx="5274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After payment has been receive wait for an SMS message</a:t>
            </a:r>
          </a:p>
        </p:txBody>
      </p:sp>
      <p:pic>
        <p:nvPicPr>
          <p:cNvPr id="1028" name="Picture 4" descr="Image result for exclamation point for information png">
            <a:extLst>
              <a:ext uri="{FF2B5EF4-FFF2-40B4-BE49-F238E27FC236}">
                <a16:creationId xmlns:a16="http://schemas.microsoft.com/office/drawing/2014/main" id="{6EA86D76-7386-4263-9650-23439CC4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96" b="90000" l="6136" r="93523">
                        <a14:foregroundMark x1="49545" y1="30000" x2="48523" y2="40543"/>
                        <a14:foregroundMark x1="50227" y1="67283" x2="50227" y2="67283"/>
                        <a14:foregroundMark x1="58068" y1="88261" x2="58068" y2="88261"/>
                        <a14:foregroundMark x1="11250" y1="27717" x2="13977" y2="24130"/>
                        <a14:foregroundMark x1="14659" y1="21848" x2="19773" y2="17609"/>
                        <a14:foregroundMark x1="30114" y1="9783" x2="20227" y2="15652"/>
                        <a14:foregroundMark x1="32159" y1="9130" x2="42386" y2="6196"/>
                        <a14:foregroundMark x1="93636" y1="40543" x2="93636" y2="45109"/>
                        <a14:foregroundMark x1="6477" y1="46739" x2="6136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8" y="7913040"/>
            <a:ext cx="984218" cy="10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CB66D-D1B1-4D2E-BAA2-5909616F09F8}"/>
              </a:ext>
            </a:extLst>
          </p:cNvPr>
          <p:cNvSpPr/>
          <p:nvPr/>
        </p:nvSpPr>
        <p:spPr>
          <a:xfrm>
            <a:off x="1664801" y="1557246"/>
            <a:ext cx="3619010" cy="3515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qr code reader png">
            <a:extLst>
              <a:ext uri="{FF2B5EF4-FFF2-40B4-BE49-F238E27FC236}">
                <a16:creationId xmlns:a16="http://schemas.microsoft.com/office/drawing/2014/main" id="{DBEA6675-68D3-4224-92B4-AFBC4EA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0" y="1195054"/>
            <a:ext cx="4215179" cy="42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66AF3-0E1C-459C-BDF7-25BB4B8D394C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F0FAE-4420-4A14-9EFD-B7DF86BE4241}"/>
              </a:ext>
            </a:extLst>
          </p:cNvPr>
          <p:cNvCxnSpPr/>
          <p:nvPr/>
        </p:nvCxnSpPr>
        <p:spPr>
          <a:xfrm>
            <a:off x="-6954234" y="5421256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449BA-AB3B-4CEB-A776-6348E2916257}"/>
              </a:ext>
            </a:extLst>
          </p:cNvPr>
          <p:cNvSpPr txBox="1"/>
          <p:nvPr/>
        </p:nvSpPr>
        <p:spPr>
          <a:xfrm>
            <a:off x="961292" y="5464721"/>
            <a:ext cx="643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Align QR Code to the 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519D0-C1EB-40BF-A87F-7CDA9CDC2496}"/>
              </a:ext>
            </a:extLst>
          </p:cNvPr>
          <p:cNvSpPr txBox="1"/>
          <p:nvPr/>
        </p:nvSpPr>
        <p:spPr>
          <a:xfrm>
            <a:off x="1321410" y="7913040"/>
            <a:ext cx="5274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After payment has been receive wait for an SMS message</a:t>
            </a:r>
          </a:p>
        </p:txBody>
      </p:sp>
      <p:pic>
        <p:nvPicPr>
          <p:cNvPr id="1028" name="Picture 4" descr="Image result for exclamation point for information png">
            <a:extLst>
              <a:ext uri="{FF2B5EF4-FFF2-40B4-BE49-F238E27FC236}">
                <a16:creationId xmlns:a16="http://schemas.microsoft.com/office/drawing/2014/main" id="{6EA86D76-7386-4263-9650-23439CC4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96" b="90000" l="6136" r="93523">
                        <a14:foregroundMark x1="49545" y1="30000" x2="48523" y2="40543"/>
                        <a14:foregroundMark x1="50227" y1="67283" x2="50227" y2="67283"/>
                        <a14:foregroundMark x1="58068" y1="88261" x2="58068" y2="88261"/>
                        <a14:foregroundMark x1="11250" y1="27717" x2="13977" y2="24130"/>
                        <a14:foregroundMark x1="14659" y1="21848" x2="19773" y2="17609"/>
                        <a14:foregroundMark x1="30114" y1="9783" x2="20227" y2="15652"/>
                        <a14:foregroundMark x1="32159" y1="9130" x2="42386" y2="6196"/>
                        <a14:foregroundMark x1="93636" y1="40543" x2="93636" y2="45109"/>
                        <a14:foregroundMark x1="6477" y1="46739" x2="6136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8" y="7913040"/>
            <a:ext cx="984218" cy="10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9124527-B9CA-4847-81A0-2AA9E53B8E72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13" name="Graphic 12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E33F10E8-75D1-4153-B775-3451FC5D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4" name="Graphic 13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DD3B08EB-B5B3-4A87-863B-8618ACD62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D340AD14-AB19-409F-ACED-79C8D273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6120"/>
              </p:ext>
            </p:extLst>
          </p:nvPr>
        </p:nvGraphicFramePr>
        <p:xfrm>
          <a:off x="0" y="0"/>
          <a:ext cx="4176583" cy="12191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76583">
                  <a:extLst>
                    <a:ext uri="{9D8B030D-6E8A-4147-A177-3AD203B41FA5}">
                      <a16:colId xmlns:a16="http://schemas.microsoft.com/office/drawing/2014/main" val="2928261215"/>
                    </a:ext>
                  </a:extLst>
                </a:gridCol>
              </a:tblGrid>
              <a:tr h="2325307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JUAN DELA CRUZ</a:t>
                      </a:r>
                    </a:p>
                    <a:p>
                      <a:pPr algn="r"/>
                      <a:r>
                        <a:rPr lang="en-GB" sz="2400" dirty="0"/>
                        <a:t>BBL-8901</a:t>
                      </a:r>
                    </a:p>
                    <a:p>
                      <a:pPr algn="r"/>
                      <a:r>
                        <a:rPr lang="en-GB" sz="2400" dirty="0"/>
                        <a:t>ABC-123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6793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HOME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07628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HISTORY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94087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EARNINGS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8246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SCAN QR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73846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en-GB" sz="3200" dirty="0">
                          <a:solidFill>
                            <a:schemeClr val="bg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 OUT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70385"/>
                  </a:ext>
                </a:extLst>
              </a:tr>
              <a:tr h="1644448">
                <a:tc>
                  <a:txBody>
                    <a:bodyPr/>
                    <a:lstStyle/>
                    <a:p>
                      <a:pPr algn="r"/>
                      <a:endParaRPr lang="en-GB" sz="3200" dirty="0"/>
                    </a:p>
                    <a:p>
                      <a:pPr algn="r"/>
                      <a:r>
                        <a:rPr lang="en-GB" sz="3200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34605"/>
                  </a:ext>
                </a:extLst>
              </a:tr>
            </a:tbl>
          </a:graphicData>
        </a:graphic>
      </p:graphicFrame>
      <p:pic>
        <p:nvPicPr>
          <p:cNvPr id="16" name="Graphic 15" descr="Home">
            <a:hlinkClick r:id="rId9" action="ppaction://hlinksldjump"/>
            <a:extLst>
              <a:ext uri="{FF2B5EF4-FFF2-40B4-BE49-F238E27FC236}">
                <a16:creationId xmlns:a16="http://schemas.microsoft.com/office/drawing/2014/main" id="{8668E62D-129B-49DA-A1ED-2717EDEDC9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3294" y="2614030"/>
            <a:ext cx="1097280" cy="1097280"/>
          </a:xfrm>
          <a:prstGeom prst="rect">
            <a:avLst/>
          </a:prstGeom>
        </p:spPr>
      </p:pic>
      <p:pic>
        <p:nvPicPr>
          <p:cNvPr id="20" name="Picture 2" descr="Image result for history app symbol">
            <a:hlinkClick r:id="rId10" action="ppaction://hlinksldjump"/>
            <a:extLst>
              <a:ext uri="{FF2B5EF4-FFF2-40B4-BE49-F238E27FC236}">
                <a16:creationId xmlns:a16="http://schemas.microsoft.com/office/drawing/2014/main" id="{990DCC62-6570-4C6F-A29A-9C161A55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9" y="425939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Dollar">
            <a:hlinkClick r:id="rId11" action="ppaction://hlinksldjump"/>
            <a:extLst>
              <a:ext uri="{FF2B5EF4-FFF2-40B4-BE49-F238E27FC236}">
                <a16:creationId xmlns:a16="http://schemas.microsoft.com/office/drawing/2014/main" id="{DE07FC98-8292-4BB7-A18A-3B34A08711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688" y="5878755"/>
            <a:ext cx="1005840" cy="1005840"/>
          </a:xfrm>
          <a:prstGeom prst="rect">
            <a:avLst/>
          </a:prstGeom>
        </p:spPr>
      </p:pic>
      <p:pic>
        <p:nvPicPr>
          <p:cNvPr id="22" name="Picture 4" descr="Image result for qr scanner symbol">
            <a:hlinkClick r:id="rId12" action="ppaction://hlinksldjump"/>
            <a:extLst>
              <a:ext uri="{FF2B5EF4-FFF2-40B4-BE49-F238E27FC236}">
                <a16:creationId xmlns:a16="http://schemas.microsoft.com/office/drawing/2014/main" id="{60132F96-E4AC-437D-BBB5-EB54CEB7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22667" y1="24889" x2="22667" y2="24889"/>
                        <a14:foregroundMark x1="73778" y1="24444" x2="73778" y2="24444"/>
                        <a14:foregroundMark x1="77778" y1="68889" x2="77778" y2="68889"/>
                        <a14:foregroundMark x1="23556" y1="75111" x2="23556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4" y="742195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logout symbol">
            <a:hlinkClick r:id="rId9" action="ppaction://hlinksldjump"/>
            <a:extLst>
              <a:ext uri="{FF2B5EF4-FFF2-40B4-BE49-F238E27FC236}">
                <a16:creationId xmlns:a16="http://schemas.microsoft.com/office/drawing/2014/main" id="{9D0EC4AD-40E1-4FF5-A1AB-F82609E7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" y="899079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Arrow Horizontal U turn">
            <a:extLst>
              <a:ext uri="{FF2B5EF4-FFF2-40B4-BE49-F238E27FC236}">
                <a16:creationId xmlns:a16="http://schemas.microsoft.com/office/drawing/2014/main" id="{6A30085B-6174-44F1-BCF0-099ED1FDE0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1128" y="10767650"/>
            <a:ext cx="914400" cy="914400"/>
          </a:xfrm>
          <a:prstGeom prst="rect">
            <a:avLst/>
          </a:prstGeom>
        </p:spPr>
      </p:pic>
      <p:pic>
        <p:nvPicPr>
          <p:cNvPr id="25" name="Picture 8" descr="Image result for profile symbol">
            <a:hlinkClick r:id="rId23" action="ppaction://hlinksldjump"/>
            <a:extLst>
              <a:ext uri="{FF2B5EF4-FFF2-40B4-BE49-F238E27FC236}">
                <a16:creationId xmlns:a16="http://schemas.microsoft.com/office/drawing/2014/main" id="{A54AE754-91D8-45EF-8DE8-6AB32ECD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8" y="401684"/>
            <a:ext cx="1362560" cy="1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7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CB66D-D1B1-4D2E-BAA2-5909616F09F8}"/>
              </a:ext>
            </a:extLst>
          </p:cNvPr>
          <p:cNvSpPr/>
          <p:nvPr/>
        </p:nvSpPr>
        <p:spPr>
          <a:xfrm>
            <a:off x="1664801" y="1557246"/>
            <a:ext cx="3619010" cy="3515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ABB3F-319D-49FC-99C0-14220BC19B14}"/>
              </a:ext>
            </a:extLst>
          </p:cNvPr>
          <p:cNvGrpSpPr/>
          <p:nvPr/>
        </p:nvGrpSpPr>
        <p:grpSpPr>
          <a:xfrm>
            <a:off x="0" y="199801"/>
            <a:ext cx="1509777" cy="940766"/>
            <a:chOff x="193962" y="436183"/>
            <a:chExt cx="2511137" cy="1559887"/>
          </a:xfrm>
        </p:grpSpPr>
        <p:pic>
          <p:nvPicPr>
            <p:cNvPr id="9" name="Graphic 8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45341482-8B0F-4643-AA0A-9B1643F33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86690" y="-256545"/>
              <a:ext cx="1122218" cy="2507673"/>
            </a:xfrm>
            <a:prstGeom prst="rect">
              <a:avLst/>
            </a:prstGeom>
          </p:spPr>
        </p:pic>
        <p:pic>
          <p:nvPicPr>
            <p:cNvPr id="11" name="Graphic 10" descr="Pause">
              <a:hlinkClick r:id="rId2" action="ppaction://hlinksldjump"/>
              <a:extLst>
                <a:ext uri="{FF2B5EF4-FFF2-40B4-BE49-F238E27FC236}">
                  <a16:creationId xmlns:a16="http://schemas.microsoft.com/office/drawing/2014/main" id="{89EEA5C0-74E8-4094-A95B-F3917FC9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890154" y="181124"/>
              <a:ext cx="1122218" cy="2507673"/>
            </a:xfrm>
            <a:prstGeom prst="rect">
              <a:avLst/>
            </a:prstGeom>
          </p:spPr>
        </p:pic>
      </p:grpSp>
      <p:pic>
        <p:nvPicPr>
          <p:cNvPr id="1026" name="Picture 2" descr="Image result for qr code reader png">
            <a:extLst>
              <a:ext uri="{FF2B5EF4-FFF2-40B4-BE49-F238E27FC236}">
                <a16:creationId xmlns:a16="http://schemas.microsoft.com/office/drawing/2014/main" id="{DBEA6675-68D3-4224-92B4-AFBC4EA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0" y="1195054"/>
            <a:ext cx="4215179" cy="42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A66AF3-0E1C-459C-BDF7-25BB4B8D394C}"/>
              </a:ext>
            </a:extLst>
          </p:cNvPr>
          <p:cNvCxnSpPr/>
          <p:nvPr/>
        </p:nvCxnSpPr>
        <p:spPr>
          <a:xfrm>
            <a:off x="-6954234" y="1195054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F0FAE-4420-4A14-9EFD-B7DF86BE4241}"/>
              </a:ext>
            </a:extLst>
          </p:cNvPr>
          <p:cNvCxnSpPr/>
          <p:nvPr/>
        </p:nvCxnSpPr>
        <p:spPr>
          <a:xfrm>
            <a:off x="-6954234" y="5421256"/>
            <a:ext cx="21363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449BA-AB3B-4CEB-A776-6348E2916257}"/>
              </a:ext>
            </a:extLst>
          </p:cNvPr>
          <p:cNvSpPr txBox="1"/>
          <p:nvPr/>
        </p:nvSpPr>
        <p:spPr>
          <a:xfrm>
            <a:off x="961292" y="5464721"/>
            <a:ext cx="643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Align QR Code to the 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519D0-C1EB-40BF-A87F-7CDA9CDC2496}"/>
              </a:ext>
            </a:extLst>
          </p:cNvPr>
          <p:cNvSpPr txBox="1"/>
          <p:nvPr/>
        </p:nvSpPr>
        <p:spPr>
          <a:xfrm>
            <a:off x="1321410" y="7913040"/>
            <a:ext cx="5274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After payment has been receive wait for an SMS message</a:t>
            </a:r>
          </a:p>
        </p:txBody>
      </p:sp>
      <p:pic>
        <p:nvPicPr>
          <p:cNvPr id="1028" name="Picture 4" descr="Image result for exclamation point for information png">
            <a:extLst>
              <a:ext uri="{FF2B5EF4-FFF2-40B4-BE49-F238E27FC236}">
                <a16:creationId xmlns:a16="http://schemas.microsoft.com/office/drawing/2014/main" id="{6EA86D76-7386-4263-9650-23439CC4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96" b="90000" l="6136" r="93523">
                        <a14:foregroundMark x1="49545" y1="30000" x2="48523" y2="40543"/>
                        <a14:foregroundMark x1="50227" y1="67283" x2="50227" y2="67283"/>
                        <a14:foregroundMark x1="58068" y1="88261" x2="58068" y2="88261"/>
                        <a14:foregroundMark x1="11250" y1="27717" x2="13977" y2="24130"/>
                        <a14:foregroundMark x1="14659" y1="21848" x2="19773" y2="17609"/>
                        <a14:foregroundMark x1="30114" y1="9783" x2="20227" y2="15652"/>
                        <a14:foregroundMark x1="32159" y1="9130" x2="42386" y2="6196"/>
                        <a14:foregroundMark x1="93636" y1="40543" x2="93636" y2="45109"/>
                        <a14:foregroundMark x1="6477" y1="46739" x2="6136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8" y="7913040"/>
            <a:ext cx="984218" cy="10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6EC40AAF-147F-42EE-B90C-5FB6D3C38A68}"/>
              </a:ext>
            </a:extLst>
          </p:cNvPr>
          <p:cNvSpPr/>
          <p:nvPr/>
        </p:nvSpPr>
        <p:spPr>
          <a:xfrm>
            <a:off x="-1" y="3302643"/>
            <a:ext cx="6858000" cy="53309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4400" dirty="0">
                <a:latin typeface="Impact" panose="020B0806030902050204" pitchFamily="34" charset="0"/>
              </a:rPr>
              <a:t>PAYMENT RECEIVED </a:t>
            </a:r>
          </a:p>
        </p:txBody>
      </p:sp>
      <p:pic>
        <p:nvPicPr>
          <p:cNvPr id="13" name="Picture 2" descr="Image result for payment successful message">
            <a:extLst>
              <a:ext uri="{FF2B5EF4-FFF2-40B4-BE49-F238E27FC236}">
                <a16:creationId xmlns:a16="http://schemas.microsoft.com/office/drawing/2014/main" id="{618BFF73-CB0A-4250-9A1E-29E3213DB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2" t="31189" r="28504" b="50989"/>
          <a:stretch/>
        </p:blipFill>
        <p:spPr bwMode="auto">
          <a:xfrm>
            <a:off x="1851809" y="3980243"/>
            <a:ext cx="2904128" cy="30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Smiling face with no fill">
            <a:hlinkClick r:id="" action="ppaction://noaction"/>
            <a:extLst>
              <a:ext uri="{FF2B5EF4-FFF2-40B4-BE49-F238E27FC236}">
                <a16:creationId xmlns:a16="http://schemas.microsoft.com/office/drawing/2014/main" id="{F9C3DC40-4208-47E5-8916-FC48854263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5854" y="3572625"/>
            <a:ext cx="3616038" cy="3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550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3902765D5664494D0B013CB2DB08E" ma:contentTypeVersion="11" ma:contentTypeDescription="Create a new document." ma:contentTypeScope="" ma:versionID="5d9bc7581584e6e2174f9ae03a67327e">
  <xsd:schema xmlns:xsd="http://www.w3.org/2001/XMLSchema" xmlns:xs="http://www.w3.org/2001/XMLSchema" xmlns:p="http://schemas.microsoft.com/office/2006/metadata/properties" xmlns:ns3="fc79872e-d067-45ea-bc32-2adc79ecbd6f" xmlns:ns4="a61ad034-4b7f-4815-8204-ddb07bbfc587" targetNamespace="http://schemas.microsoft.com/office/2006/metadata/properties" ma:root="true" ma:fieldsID="8b1cfce955abb6d742e6ae4234485d1f" ns3:_="" ns4:_="">
    <xsd:import namespace="fc79872e-d067-45ea-bc32-2adc79ecbd6f"/>
    <xsd:import namespace="a61ad034-4b7f-4815-8204-ddb07bbfc5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9872e-d067-45ea-bc32-2adc79ecb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ad034-4b7f-4815-8204-ddb07bbfc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7A414-2B2E-4380-A089-7C30FAB0BF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12006C-EF2B-41EC-80E0-29BC923D0A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c79872e-d067-45ea-bc32-2adc79ecbd6f"/>
    <ds:schemaRef ds:uri="a61ad034-4b7f-4815-8204-ddb07bbfc58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0453D1-FCBF-4F4E-9C22-8C674FFFA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9872e-d067-45ea-bc32-2adc79ecbd6f"/>
    <ds:schemaRef ds:uri="a61ad034-4b7f-4815-8204-ddb07bbfc5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297</TotalTime>
  <Words>613</Words>
  <Application>Microsoft Office PowerPoint</Application>
  <PresentationFormat>Widescreen</PresentationFormat>
  <Paragraphs>405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Agency FB</vt:lpstr>
      <vt:lpstr>Arial</vt:lpstr>
      <vt:lpstr>Gill Sans MT</vt:lpstr>
      <vt:lpstr>Impact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Angelika Pineda</dc:creator>
  <cp:lastModifiedBy>Angelika Pineda</cp:lastModifiedBy>
  <cp:revision>15</cp:revision>
  <dcterms:created xsi:type="dcterms:W3CDTF">2019-09-22T06:34:35Z</dcterms:created>
  <dcterms:modified xsi:type="dcterms:W3CDTF">2019-09-23T14:31:50Z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0x010100D403902765D5664494D0B013CB2DB08E</vt:lpwstr>
  </property>
</Properties>
</file>