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6" r:id="rId9"/>
    <p:sldId id="267" r:id="rId10"/>
    <p:sldId id="265" r:id="rId11"/>
    <p:sldId id="269" r:id="rId12"/>
    <p:sldId id="268" r:id="rId13"/>
    <p:sldId id="273" r:id="rId14"/>
    <p:sldId id="270" r:id="rId15"/>
    <p:sldId id="27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2789" autoAdjust="0"/>
  </p:normalViewPr>
  <p:slideViewPr>
    <p:cSldViewPr snapToGrid="0">
      <p:cViewPr varScale="1">
        <p:scale>
          <a:sx n="71" d="100"/>
          <a:sy n="71" d="100"/>
        </p:scale>
        <p:origin x="11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How often do you ride the bus? </a:t>
            </a:r>
          </a:p>
        </c:rich>
      </c:tx>
      <c:layout>
        <c:manualLayout>
          <c:xMode val="edge"/>
          <c:yMode val="edge"/>
          <c:x val="0.24261789151356081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9-4628-854C-6081648349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9-4628-854C-60816483490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E9-4628-854C-6081648349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Daily</c:v>
                </c:pt>
                <c:pt idx="1">
                  <c:v>Weekly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E9-4628-854C-60816483490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rnd" cmpd="sng" algn="ctr">
      <a:solidFill>
        <a:schemeClr val="accent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Use a bus termina/waiting area</a:t>
            </a:r>
          </a:p>
        </c:rich>
      </c:tx>
      <c:layout>
        <c:manualLayout>
          <c:xMode val="edge"/>
          <c:yMode val="edge"/>
          <c:x val="0.401159667541557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88-436D-B691-39F99263F64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88-436D-B691-39F99263F64B}"/>
              </c:ext>
            </c:extLst>
          </c:dPt>
          <c:cat>
            <c:strRef>
              <c:f>Sheet1!$D$2:$D$3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88-436D-B691-39F99263F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rnd" cmpd="sng" algn="ctr">
      <a:solidFill>
        <a:schemeClr val="accent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736-D8B6-4965-B511-D850070086CE}" type="datetimeFigureOut">
              <a:rPr lang="en-PH" smtClean="0"/>
              <a:t>15/07/2019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F8475-5EE6-48A7-A452-B2C9C380AF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95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asayfire/posts/day-3-oplan-semana-santa-lakbay-alalay-at-bbl-trans-taft-avenue-pasay-city-3rd-s/1303330059767801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/>
              <a:t>Img</a:t>
            </a:r>
            <a:r>
              <a:rPr lang="en-PH" dirty="0"/>
              <a:t> </a:t>
            </a:r>
            <a:r>
              <a:rPr lang="en-PH" dirty="0" err="1"/>
              <a:t>src</a:t>
            </a:r>
            <a:r>
              <a:rPr lang="en-PH" dirty="0"/>
              <a:t> = </a:t>
            </a:r>
            <a:r>
              <a:rPr lang="en-PH" dirty="0">
                <a:hlinkClick r:id="rId3"/>
              </a:rPr>
              <a:t>https://www.facebook.com/pasayfire/posts/day-3-oplan-semana-santa-lakbay-alalay-at-bbl-trans-taft-avenue-pasay-city-3rd-s/1303330059767801/</a:t>
            </a:r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F8475-5EE6-48A7-A452-B2C9C380AFB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0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F8475-5EE6-48A7-A452-B2C9C380AFB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766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F8475-5EE6-48A7-A452-B2C9C380AFB7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64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7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17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96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6040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164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15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272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9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1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3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4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5F35-2C9A-43AF-8414-3AF5FC6B8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/>
              <a:t>Needfinding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AD08C-7662-441C-95FB-9C7E1B86A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PH" dirty="0"/>
              <a:t>Irwin El Roi Buada</a:t>
            </a:r>
          </a:p>
          <a:p>
            <a:pPr algn="l"/>
            <a:r>
              <a:rPr lang="en-PH" dirty="0"/>
              <a:t>Angelika Pineda</a:t>
            </a:r>
          </a:p>
        </p:txBody>
      </p:sp>
    </p:spTree>
    <p:extLst>
      <p:ext uri="{BB962C8B-B14F-4D97-AF65-F5344CB8AC3E}">
        <p14:creationId xmlns:p14="http://schemas.microsoft.com/office/powerpoint/2010/main" val="398285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D71C69-9E19-40DD-B5CD-F208FBD46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174066"/>
              </p:ext>
            </p:extLst>
          </p:nvPr>
        </p:nvGraphicFramePr>
        <p:xfrm>
          <a:off x="2712720" y="1853248"/>
          <a:ext cx="6766560" cy="403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599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63A007-BF16-43AB-9DFB-3E236F4C5B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465534"/>
              </p:ext>
            </p:extLst>
          </p:nvPr>
        </p:nvGraphicFramePr>
        <p:xfrm>
          <a:off x="2770990" y="1853248"/>
          <a:ext cx="6650019" cy="3762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24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5169"/>
          </a:xfrm>
        </p:spPr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5A562-FCC1-4F3E-8E3D-C128C1F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537909"/>
            <a:ext cx="8946541" cy="3185160"/>
          </a:xfrm>
        </p:spPr>
        <p:txBody>
          <a:bodyPr>
            <a:normAutofit/>
          </a:bodyPr>
          <a:lstStyle/>
          <a:p>
            <a:r>
              <a:rPr lang="en-PH" sz="3000" dirty="0"/>
              <a:t>One of the interviewees said that he rides during rush hours when he goes to/from school. </a:t>
            </a:r>
          </a:p>
          <a:p>
            <a:r>
              <a:rPr lang="en-PH" sz="3000" dirty="0"/>
              <a:t>Two said that they only ride during rush hours when going home</a:t>
            </a:r>
          </a:p>
          <a:p>
            <a:r>
              <a:rPr lang="en-PH" sz="3000" dirty="0"/>
              <a:t>One said he does not ride during rush hours.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CC6D-C5DB-4AF2-AE23-1311359EABAD}"/>
              </a:ext>
            </a:extLst>
          </p:cNvPr>
          <p:cNvSpPr txBox="1">
            <a:spLocks/>
          </p:cNvSpPr>
          <p:nvPr/>
        </p:nvSpPr>
        <p:spPr>
          <a:xfrm>
            <a:off x="646112" y="1247887"/>
            <a:ext cx="9403742" cy="79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4000" dirty="0"/>
              <a:t>3. Is it during rush hours?</a:t>
            </a:r>
          </a:p>
        </p:txBody>
      </p:sp>
    </p:spTree>
    <p:extLst>
      <p:ext uri="{BB962C8B-B14F-4D97-AF65-F5344CB8AC3E}">
        <p14:creationId xmlns:p14="http://schemas.microsoft.com/office/powerpoint/2010/main" val="382632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5169"/>
          </a:xfrm>
        </p:spPr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5A562-FCC1-4F3E-8E3D-C128C1F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537908"/>
            <a:ext cx="10412748" cy="3561677"/>
          </a:xfrm>
        </p:spPr>
        <p:txBody>
          <a:bodyPr>
            <a:normAutofit/>
          </a:bodyPr>
          <a:lstStyle/>
          <a:p>
            <a:r>
              <a:rPr lang="en-PH" sz="3000" dirty="0"/>
              <a:t>One of the interviewees said that long queues usually depend on rush hour. (Goes to PITX)</a:t>
            </a:r>
          </a:p>
          <a:p>
            <a:r>
              <a:rPr lang="en-PH" sz="3000" dirty="0"/>
              <a:t>Two said that they always experience full buses when they are going home.</a:t>
            </a:r>
          </a:p>
          <a:p>
            <a:r>
              <a:rPr lang="en-PH" sz="3000" dirty="0"/>
              <a:t>One said he does not experience any long queues even if he needs to wait for the next bus.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CC6D-C5DB-4AF2-AE23-1311359EABAD}"/>
              </a:ext>
            </a:extLst>
          </p:cNvPr>
          <p:cNvSpPr txBox="1">
            <a:spLocks/>
          </p:cNvSpPr>
          <p:nvPr/>
        </p:nvSpPr>
        <p:spPr>
          <a:xfrm>
            <a:off x="646112" y="1247887"/>
            <a:ext cx="10692448" cy="79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2000" dirty="0"/>
              <a:t>4. </a:t>
            </a:r>
            <a:r>
              <a:rPr lang="en-PH" sz="2400" dirty="0"/>
              <a:t>If you go to a bus terminal, what kind of these do you usually experience (ex: long queues, bad weather, etc.)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15562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5169"/>
          </a:xfrm>
        </p:spPr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5A562-FCC1-4F3E-8E3D-C128C1F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757" y="2537910"/>
            <a:ext cx="9923158" cy="3185160"/>
          </a:xfrm>
        </p:spPr>
        <p:txBody>
          <a:bodyPr>
            <a:normAutofit/>
          </a:bodyPr>
          <a:lstStyle/>
          <a:p>
            <a:r>
              <a:rPr lang="en-PH" sz="2800" dirty="0"/>
              <a:t>Usually depends, but like 80 % of the time, the buses are already full (standing)</a:t>
            </a:r>
          </a:p>
          <a:p>
            <a:r>
              <a:rPr lang="en-PH" sz="2800" dirty="0"/>
              <a:t>If going to, buses are usually spacious. If going home, usually there are few seats left available despite the number of passengers. There are times were you already need to stand.</a:t>
            </a:r>
          </a:p>
          <a:p>
            <a:pPr marL="0" indent="0">
              <a:buNone/>
            </a:pPr>
            <a:endParaRPr lang="en-PH" dirty="0"/>
          </a:p>
          <a:p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CC6D-C5DB-4AF2-AE23-1311359EABAD}"/>
              </a:ext>
            </a:extLst>
          </p:cNvPr>
          <p:cNvSpPr txBox="1">
            <a:spLocks/>
          </p:cNvSpPr>
          <p:nvPr/>
        </p:nvSpPr>
        <p:spPr>
          <a:xfrm>
            <a:off x="646112" y="1247887"/>
            <a:ext cx="10692448" cy="79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PH" sz="2400" dirty="0"/>
              <a:t>5. If you hail or “para” a ride outside of bus terminals what are the usual things you experience (ex: the bus is already crowded/full)</a:t>
            </a:r>
          </a:p>
        </p:txBody>
      </p:sp>
    </p:spTree>
    <p:extLst>
      <p:ext uri="{BB962C8B-B14F-4D97-AF65-F5344CB8AC3E}">
        <p14:creationId xmlns:p14="http://schemas.microsoft.com/office/powerpoint/2010/main" val="424696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C7F-E351-4B94-9153-2FE3FF0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95169"/>
          </a:xfrm>
        </p:spPr>
        <p:txBody>
          <a:bodyPr/>
          <a:lstStyle/>
          <a:p>
            <a:r>
              <a:rPr lang="en-PH" dirty="0"/>
              <a:t>Interview Results (Summarized)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5A562-FCC1-4F3E-8E3D-C128C1F5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537909"/>
            <a:ext cx="4141040" cy="506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800" dirty="0"/>
              <a:t>On average = 3.75/5</a:t>
            </a:r>
          </a:p>
          <a:p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3CC6D-C5DB-4AF2-AE23-1311359EABAD}"/>
              </a:ext>
            </a:extLst>
          </p:cNvPr>
          <p:cNvSpPr txBox="1">
            <a:spLocks/>
          </p:cNvSpPr>
          <p:nvPr/>
        </p:nvSpPr>
        <p:spPr>
          <a:xfrm>
            <a:off x="646112" y="1247887"/>
            <a:ext cx="10692448" cy="79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PH" sz="2800" dirty="0"/>
              <a:t>6. On a scale of 1 – 5, how do you describe your commuting experience, and why.</a:t>
            </a:r>
          </a:p>
          <a:p>
            <a:endParaRPr lang="en-PH" sz="12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B838150-4971-45EB-B0B2-501432CB2F54}"/>
              </a:ext>
            </a:extLst>
          </p:cNvPr>
          <p:cNvSpPr txBox="1">
            <a:spLocks/>
          </p:cNvSpPr>
          <p:nvPr/>
        </p:nvSpPr>
        <p:spPr>
          <a:xfrm>
            <a:off x="646112" y="3307082"/>
            <a:ext cx="11370180" cy="33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PH" sz="2800" dirty="0"/>
              <a:t>The experience varies if its during rush hours or not.</a:t>
            </a:r>
          </a:p>
          <a:p>
            <a:r>
              <a:rPr lang="en-PH" sz="2800" dirty="0" err="1"/>
              <a:t>Kinda</a:t>
            </a:r>
            <a:r>
              <a:rPr lang="en-PH" sz="2800" dirty="0"/>
              <a:t> good, but not really good, there is room for improvement.</a:t>
            </a:r>
          </a:p>
          <a:p>
            <a:r>
              <a:rPr lang="en-PH" sz="2800" dirty="0"/>
              <a:t>Would give a 5 if the buses are in “pristine” condition.</a:t>
            </a:r>
          </a:p>
          <a:p>
            <a:r>
              <a:rPr lang="en-PH" sz="2800" dirty="0"/>
              <a:t>There are times where the bus seats were unconformable but has enough leg room.</a:t>
            </a:r>
          </a:p>
        </p:txBody>
      </p:sp>
    </p:spTree>
    <p:extLst>
      <p:ext uri="{BB962C8B-B14F-4D97-AF65-F5344CB8AC3E}">
        <p14:creationId xmlns:p14="http://schemas.microsoft.com/office/powerpoint/2010/main" val="146512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563E-3FDD-4FB4-AF00-0B945786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insights or Breakdowns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4B9E-CE73-40C6-A8ED-F9F09579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People have similar experiences when commuting via buses.</a:t>
            </a:r>
          </a:p>
          <a:p>
            <a:r>
              <a:rPr lang="en-PH" sz="3600" dirty="0"/>
              <a:t>Their usual concerns mostly occur during rush hours.</a:t>
            </a:r>
          </a:p>
          <a:p>
            <a:r>
              <a:rPr lang="en-PH" sz="3600" dirty="0"/>
              <a:t>Therefore, the usual rating is 3/5 or fair.</a:t>
            </a:r>
          </a:p>
          <a:p>
            <a:pPr marL="0" indent="0">
              <a:buNone/>
            </a:pP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911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A37A-7116-4395-A26C-456BCFDB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promising unmet needs were identified as a result?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C0B8-F002-48C3-87E1-A3482F1F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How to make long queues in bus terminals shorter or faster.</a:t>
            </a:r>
          </a:p>
          <a:p>
            <a:r>
              <a:rPr lang="en-PH" sz="3200" dirty="0"/>
              <a:t>How to lessen the issue of full buses, especially during rush hour.</a:t>
            </a:r>
          </a:p>
          <a:p>
            <a:r>
              <a:rPr lang="en-PH" sz="3200" dirty="0"/>
              <a:t>How to improve the experience of those who commute.</a:t>
            </a:r>
          </a:p>
        </p:txBody>
      </p:sp>
    </p:spTree>
    <p:extLst>
      <p:ext uri="{BB962C8B-B14F-4D97-AF65-F5344CB8AC3E}">
        <p14:creationId xmlns:p14="http://schemas.microsoft.com/office/powerpoint/2010/main" val="219039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877E-902A-40E8-82C9-2398642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320" y="95250"/>
            <a:ext cx="5107359" cy="1704975"/>
          </a:xfrm>
        </p:spPr>
        <p:txBody>
          <a:bodyPr/>
          <a:lstStyle/>
          <a:p>
            <a:pPr algn="ctr"/>
            <a:r>
              <a:rPr lang="en-PH" dirty="0" err="1"/>
              <a:t>Needfinding</a:t>
            </a:r>
            <a:br>
              <a:rPr lang="en-PH" dirty="0"/>
            </a:br>
            <a:r>
              <a:rPr lang="en-PH" dirty="0"/>
              <a:t>Commuting(Bus)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8545F-9016-4A1D-AE20-287853A8F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75"/>
          <a:stretch/>
        </p:blipFill>
        <p:spPr>
          <a:xfrm>
            <a:off x="2050144" y="2102784"/>
            <a:ext cx="8091712" cy="33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8E0-CA67-43D6-B4CC-B6B0EF88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PH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D0EF-A433-417B-BE71-F29A327B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One of the proponents commutes on a bus on a daily basis when going to/from school.</a:t>
            </a:r>
          </a:p>
          <a:p>
            <a:r>
              <a:rPr lang="en-PH" sz="2800" dirty="0"/>
              <a:t>One of the proponents lives near BBL Pasay Terminal</a:t>
            </a:r>
          </a:p>
          <a:p>
            <a:r>
              <a:rPr lang="en-PH" sz="2800" dirty="0"/>
              <a:t>Both of the proponents know that commuting can be a dreadful process.</a:t>
            </a:r>
          </a:p>
        </p:txBody>
      </p:sp>
    </p:spTree>
    <p:extLst>
      <p:ext uri="{BB962C8B-B14F-4D97-AF65-F5344CB8AC3E}">
        <p14:creationId xmlns:p14="http://schemas.microsoft.com/office/powerpoint/2010/main" val="15513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FB51-3AA8-48D4-A3BE-772569CA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394E-3987-4938-AC42-9C5E9532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Observation</a:t>
            </a:r>
          </a:p>
          <a:p>
            <a:r>
              <a:rPr lang="en-PH" sz="4000" dirty="0"/>
              <a:t>Survey</a:t>
            </a:r>
          </a:p>
          <a:p>
            <a:r>
              <a:rPr lang="en-PH" sz="4000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964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2963-6AF6-4A9A-AF16-420DD9BB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B375-78D1-4E6A-913F-94ADEBEF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No proper queue lines</a:t>
            </a:r>
          </a:p>
          <a:p>
            <a:r>
              <a:rPr lang="en-PH" sz="2800" dirty="0"/>
              <a:t>Queue lines becomes long, especially during rush hour</a:t>
            </a:r>
          </a:p>
          <a:p>
            <a:r>
              <a:rPr lang="en-PH" sz="2800" dirty="0"/>
              <a:t>People usually experience harsh weather when waiting for buses.</a:t>
            </a:r>
          </a:p>
        </p:txBody>
      </p:sp>
    </p:spTree>
    <p:extLst>
      <p:ext uri="{BB962C8B-B14F-4D97-AF65-F5344CB8AC3E}">
        <p14:creationId xmlns:p14="http://schemas.microsoft.com/office/powerpoint/2010/main" val="34585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B7AD-8FE0-4B56-B275-7BC5F38F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Survey/Interview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05EB-FD69-4AE7-992C-3C9588FF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4" y="1161826"/>
            <a:ext cx="11811897" cy="508657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How often do u ride the bus when going to/from school/work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Do you go to a bus terminal/waiting area to get your ride?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Is it during rush hours?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If you go to a bus terminal, what kind of these do you usually experience (ex: long queues, bad weather, etc.)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If you hail or “para” a ride outside of bus terminals what are the usual things you experience (ex: the bus is already crowded/full)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PH" sz="2800" dirty="0"/>
              <a:t>On a scale of 1 – 5, how do you describe your commuting experience, and why.</a:t>
            </a:r>
          </a:p>
          <a:p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169168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52BE-A4E9-4441-9234-DB01E0F8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Survey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DAEDD-37FB-4A19-93E4-E1EAFF0AB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3" t="19452" r="25000" b="6601"/>
          <a:stretch/>
        </p:blipFill>
        <p:spPr>
          <a:xfrm>
            <a:off x="3087445" y="1333948"/>
            <a:ext cx="6056556" cy="5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52BE-A4E9-4441-9234-DB01E0F8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Survey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146E8-3962-40DA-9765-1E146D6A8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3" t="24157" r="23941" b="8549"/>
          <a:stretch/>
        </p:blipFill>
        <p:spPr>
          <a:xfrm>
            <a:off x="2323652" y="1304032"/>
            <a:ext cx="7315199" cy="52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52BE-A4E9-4441-9234-DB01E0F8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Survey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A1769-A23C-4D57-9584-3528E3D6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1" t="45333" r="23677" b="6602"/>
          <a:stretch/>
        </p:blipFill>
        <p:spPr>
          <a:xfrm>
            <a:off x="2062947" y="1686914"/>
            <a:ext cx="8066105" cy="40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646</Words>
  <Application>Microsoft Office PowerPoint</Application>
  <PresentationFormat>Widescreen</PresentationFormat>
  <Paragraphs>63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Needfinding</vt:lpstr>
      <vt:lpstr>Needfinding Commuting(Bus)</vt:lpstr>
      <vt:lpstr>WHY?</vt:lpstr>
      <vt:lpstr>Methods Used:</vt:lpstr>
      <vt:lpstr>Observations</vt:lpstr>
      <vt:lpstr>Survey/Interview</vt:lpstr>
      <vt:lpstr>Survey Results</vt:lpstr>
      <vt:lpstr>Survey Results</vt:lpstr>
      <vt:lpstr>Survey Results</vt:lpstr>
      <vt:lpstr>Interview Results (Summarized)</vt:lpstr>
      <vt:lpstr>Interview Results (Summarized)</vt:lpstr>
      <vt:lpstr>Interview Results (Summarized)</vt:lpstr>
      <vt:lpstr>Interview Results (Summarized)</vt:lpstr>
      <vt:lpstr>Interview Results (Summarized)</vt:lpstr>
      <vt:lpstr>Interview Results (Summarized)</vt:lpstr>
      <vt:lpstr>Major insights or Breakdowns</vt:lpstr>
      <vt:lpstr>What promising unmet needs were identified as a result?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Needfinding</dc:title>
  <dc:creator>Irwin El Roi Buada</dc:creator>
  <cp:lastModifiedBy>Irwin El Roi Buada</cp:lastModifiedBy>
  <cp:revision>15</cp:revision>
  <dcterms:created xsi:type="dcterms:W3CDTF">2019-07-15T15:16:10Z</dcterms:created>
  <dcterms:modified xsi:type="dcterms:W3CDTF">2019-07-15T17:05:45Z</dcterms:modified>
</cp:coreProperties>
</file>