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skewes.github.io/Homework07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Wanderlust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ahead, don’t end up dead!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app that allows the user to plan their trip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all the travel apps available today, being able to search a city, explore the area and help plan their itinerary in one place is a must have.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our end goal we utilized a few different API’s including Open Weather, Google Maps APi, &amp; Google places API.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Sydney mastered the html and display aspects utilizing Materialize CSS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https://materializecss.com/</a:t>
            </a:r>
            <a:r>
              <a:rPr lang="en"/>
              <a:t>). James worked on the logic to achieve the functionality and researched what  each API required to make function. Maxwell setup the Github repository and created a new project that allowed us to assign the assorted tasks. He also created custom graphics to bring our app alive.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challenge we had was Google requires a different call then a normal AJAX call.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biggest success was finally being able to display the map in our app.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to add HTML links for the returned attraction items so the user can easily get to that attractions homepage.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to add markers for the returned attraction list items.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to figure out how to secure the API keys to ensure there is no unwanted access.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to research what is required for a mobile app, both for the Google Play store and the Apple app store.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  <a:endParaRPr dirty="0"/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https://maxskewes.github.io/Homework07/index.html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https://github.com/maxskewes/Homework07.git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285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Wanderlust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Wanderlust</dc:title>
  <cp:lastModifiedBy>James Nelson</cp:lastModifiedBy>
  <cp:revision>3</cp:revision>
  <dcterms:modified xsi:type="dcterms:W3CDTF">2019-12-11T03:09:38Z</dcterms:modified>
</cp:coreProperties>
</file>