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15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xskewes.github.io/Homework07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702445" y="-70680"/>
            <a:ext cx="8520600" cy="1292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Wanderlust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rot="21059485">
            <a:off x="2204318" y="3753772"/>
            <a:ext cx="6920309" cy="792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0000"/>
                </a:solidFill>
              </a:rPr>
              <a:t>Know ahead, don’t end up dead!</a:t>
            </a:r>
            <a:endParaRPr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20995047">
            <a:off x="-2872075" y="2882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00000"/>
                </a:solidFill>
              </a:rPr>
              <a:t>Concept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Travel app that allows the user to plan their trip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With all the travel apps available today, being able to search a city, explore the area and help plan their itinerary in one place is a must have. 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As a user, I want </a:t>
            </a:r>
            <a:r>
              <a:rPr lang="en-US" sz="2400" dirty="0"/>
              <a:t>to search for a city, find out where it is and know what would be fun to check out if I decide to visit.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achieve our end goal we utilized a few different API’s including Open Weather, Google Maps AP</a:t>
            </a:r>
            <a:r>
              <a:rPr lang="en-US" dirty="0"/>
              <a:t>I,</a:t>
            </a:r>
            <a:r>
              <a:rPr lang="en" dirty="0"/>
              <a:t> &amp; Google places API.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Sydney mastered the html and display aspects utilizing Materialize CSS (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https://materializecss.com/</a:t>
            </a:r>
            <a:r>
              <a:rPr lang="en" dirty="0"/>
              <a:t>). James worked on the logic to achieve the functionality and researched what  each API required to make function. Maxwell setup the Github repository, created a new project that allowed us to assign the assorted tasks, </a:t>
            </a:r>
            <a:r>
              <a:rPr lang="en-US" dirty="0"/>
              <a:t>made the Readme, and </a:t>
            </a:r>
            <a:r>
              <a:rPr lang="en" dirty="0"/>
              <a:t>created </a:t>
            </a:r>
            <a:r>
              <a:rPr lang="en-US" dirty="0"/>
              <a:t>a </a:t>
            </a:r>
            <a:r>
              <a:rPr lang="en" dirty="0"/>
              <a:t>custom graphic to bring our app alive.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challenge we had was Google requires a different call then a normal AJAX call.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biggest success was finally being able to display the map in our app.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10E3368-BE53-48FB-812E-F6DFC73E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0" y="364210"/>
            <a:ext cx="7958379" cy="4533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Directions for Future Development</a:t>
            </a:r>
            <a:endParaRPr sz="3200" b="1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add HTML links for the returned attraction items so the user can easily get to that </a:t>
            </a:r>
            <a:r>
              <a:rPr lang="en-US" sz="2000" dirty="0"/>
              <a:t>attraction's</a:t>
            </a:r>
            <a:r>
              <a:rPr lang="en" sz="2000" dirty="0"/>
              <a:t> homepage.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add markers for the returned attraction list items.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figure out how to secure the API keys to ensure there is no unwanted access.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research what is required for a mobile app, both for the Google Play store and the Apple app store.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Need to allow the user to pi</a:t>
            </a:r>
            <a:r>
              <a:rPr lang="en-US" sz="2000" dirty="0"/>
              <a:t>ck what city they want if it exists in multiple locations.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458094" y="349573"/>
            <a:ext cx="22278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Links</a:t>
            </a:r>
            <a:endParaRPr sz="4400" b="1"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378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b="1" dirty="0"/>
              <a:t>Deployed</a:t>
            </a:r>
            <a:endParaRPr sz="2400" b="1" dirty="0"/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https://maxskewes.github.io/Homework07/index.html</a:t>
            </a:r>
            <a:endParaRPr sz="2000"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400" b="1" dirty="0"/>
              <a:t>GitHub repo</a:t>
            </a:r>
          </a:p>
          <a:p>
            <a:pPr marL="114300" lvl="0" indent="0">
              <a:spcBef>
                <a:spcPts val="1600"/>
              </a:spcBef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https://github.com/maxskewes/Homework07.git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3757BC94-775F-4B88-AADB-AFC9542C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179" y="54244"/>
            <a:ext cx="1274702" cy="1271847"/>
          </a:xfrm>
          <a:prstGeom prst="rect">
            <a:avLst/>
          </a:prstGeom>
        </p:spPr>
      </p:pic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8AFC6B39-FA1B-426F-A38D-0C19FABC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559" y="54243"/>
            <a:ext cx="1274702" cy="1271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336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Wanderlust</vt:lpstr>
      <vt:lpstr>PowerPoint Presentation</vt:lpstr>
      <vt:lpstr>Concept</vt:lpstr>
      <vt:lpstr>Process</vt:lpstr>
      <vt:lpstr>PowerPoint Presentation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Wanderlust</dc:title>
  <cp:lastModifiedBy>James Nelson</cp:lastModifiedBy>
  <cp:revision>5</cp:revision>
  <dcterms:modified xsi:type="dcterms:W3CDTF">2019-12-11T03:44:40Z</dcterms:modified>
</cp:coreProperties>
</file>