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3" r:id="rId1"/>
  </p:sldMasterIdLst>
  <p:notesMasterIdLst>
    <p:notesMasterId r:id="rId10"/>
  </p:notesMasterIdLst>
  <p:sldIdLst>
    <p:sldId id="263" r:id="rId2"/>
    <p:sldId id="264" r:id="rId3"/>
    <p:sldId id="258" r:id="rId4"/>
    <p:sldId id="265" r:id="rId5"/>
    <p:sldId id="259" r:id="rId6"/>
    <p:sldId id="267" r:id="rId7"/>
    <p:sldId id="262" r:id="rId8"/>
    <p:sldId id="266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60"/>
  </p:normalViewPr>
  <p:slideViewPr>
    <p:cSldViewPr snapToGrid="0">
      <p:cViewPr varScale="1">
        <p:scale>
          <a:sx n="83" d="100"/>
          <a:sy n="83" d="100"/>
        </p:scale>
        <p:origin x="9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473200"/>
            <a:ext cx="5398295" cy="1816098"/>
          </a:xfrm>
        </p:spPr>
        <p:txBody>
          <a:bodyPr anchor="b">
            <a:normAutofit/>
          </a:bodyPr>
          <a:lstStyle>
            <a:lvl1pPr algn="r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289300"/>
            <a:ext cx="5398295" cy="10541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402932"/>
            <a:ext cx="1200150" cy="28336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402932"/>
            <a:ext cx="3670469" cy="2833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402932"/>
            <a:ext cx="413375" cy="28336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9590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549649"/>
            <a:ext cx="759857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699084"/>
            <a:ext cx="6569870" cy="23737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974702"/>
            <a:ext cx="7598570" cy="3702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47977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34314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47396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514600"/>
            <a:ext cx="7004388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257550"/>
            <a:ext cx="7614275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504309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481436"/>
            <a:ext cx="7598569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583036"/>
            <a:ext cx="7598570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18566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2914650"/>
            <a:ext cx="7601577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1400"/>
            <a:ext cx="7601577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29033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628900"/>
            <a:ext cx="7598571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867596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6871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457200"/>
            <a:ext cx="1618914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457200"/>
            <a:ext cx="5874087" cy="38862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493359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847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84277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481436"/>
            <a:ext cx="7598570" cy="1101600"/>
          </a:xfrm>
        </p:spPr>
        <p:txBody>
          <a:bodyPr anchor="b"/>
          <a:lstStyle>
            <a:lvl1pPr algn="l">
              <a:defRPr sz="3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3036"/>
            <a:ext cx="759857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921413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606550"/>
            <a:ext cx="3746501" cy="273685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606551"/>
            <a:ext cx="3746499" cy="27368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83529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2" y="1663700"/>
            <a:ext cx="35317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152651"/>
            <a:ext cx="3747692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1670050"/>
            <a:ext cx="35421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152651"/>
            <a:ext cx="3746501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469692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82367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746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55750"/>
            <a:ext cx="2760664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457201"/>
            <a:ext cx="4626770" cy="3886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584450"/>
            <a:ext cx="2760664" cy="13716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3728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200150"/>
            <a:ext cx="4623490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685800"/>
            <a:ext cx="2460731" cy="3429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228850"/>
            <a:ext cx="4623490" cy="13716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88822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606551"/>
            <a:ext cx="7598569" cy="2736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7140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  <p:sldLayoutId id="2147483831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github.com/alpinelife37/Project-2" TargetMode="External"/><Relationship Id="rId4" Type="http://schemas.openxmlformats.org/officeDocument/2006/relationships/hyperlink" Target="https://cryptic-oasis-97928.herokuapp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2D838E-9663-48EC-B689-BCCECC70482D}"/>
              </a:ext>
            </a:extLst>
          </p:cNvPr>
          <p:cNvSpPr txBox="1"/>
          <p:nvPr/>
        </p:nvSpPr>
        <p:spPr>
          <a:xfrm>
            <a:off x="230522" y="0"/>
            <a:ext cx="835254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rgbClr val="FFFF00"/>
                </a:solidFill>
                <a:latin typeface="Agency FB" panose="020B0503020202020204" pitchFamily="34" charset="0"/>
              </a:rPr>
              <a:t>STAR GAZER</a:t>
            </a:r>
          </a:p>
        </p:txBody>
      </p:sp>
    </p:spTree>
    <p:extLst>
      <p:ext uri="{BB962C8B-B14F-4D97-AF65-F5344CB8AC3E}">
        <p14:creationId xmlns:p14="http://schemas.microsoft.com/office/powerpoint/2010/main" val="1946714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976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514350" y="957150"/>
            <a:ext cx="2744542" cy="341838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3600" b="1" dirty="0">
                <a:solidFill>
                  <a:srgbClr val="FFFF00"/>
                </a:solidFill>
              </a:rPr>
              <a:t>Concept</a:t>
            </a: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741493" y="862557"/>
            <a:ext cx="4888157" cy="341838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800" dirty="0">
                <a:solidFill>
                  <a:srgbClr val="FFFF00"/>
                </a:solidFill>
              </a:rPr>
              <a:t>Astrological app for elementary children.</a:t>
            </a:r>
          </a:p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800" dirty="0">
                <a:solidFill>
                  <a:srgbClr val="FFFF00"/>
                </a:solidFill>
              </a:rPr>
              <a:t>As a teacher, I want an easy way for my students to learn about the different constellations, without ads.</a:t>
            </a:r>
          </a:p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800" dirty="0">
                <a:solidFill>
                  <a:srgbClr val="FFFF00"/>
                </a:solidFill>
              </a:rPr>
              <a:t>As a student, having an app that is easy to navigate and displays cool pictures is awesome!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78B7-19D3-44B2-8299-43BF0D754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14" y="1280598"/>
            <a:ext cx="8520600" cy="572700"/>
          </a:xfrm>
        </p:spPr>
        <p:txBody>
          <a:bodyPr/>
          <a:lstStyle/>
          <a:p>
            <a:r>
              <a:rPr lang="en-US" sz="16600" b="1" dirty="0">
                <a:solidFill>
                  <a:srgbClr val="FFFF00"/>
                </a:solidFill>
                <a:latin typeface="Agency FB" panose="020B0503020202020204" pitchFamily="34" charset="0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893783386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514350" y="400050"/>
            <a:ext cx="8115300" cy="88281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r>
              <a:rPr lang="en-US" sz="5400" b="1" dirty="0">
                <a:solidFill>
                  <a:srgbClr val="FFFF00"/>
                </a:solidFill>
              </a:rPr>
              <a:t>Process</a:t>
            </a:r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514350" y="1682919"/>
            <a:ext cx="8115300" cy="266048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500" dirty="0">
                <a:solidFill>
                  <a:srgbClr val="FFFF00"/>
                </a:solidFill>
              </a:rPr>
              <a:t>To achieve our end goal we utilized a variety of NPM packages, a </a:t>
            </a:r>
            <a:r>
              <a:rPr lang="en-US" sz="1500" dirty="0" err="1">
                <a:solidFill>
                  <a:srgbClr val="FFFF00"/>
                </a:solidFill>
              </a:rPr>
              <a:t>Mysql</a:t>
            </a:r>
            <a:r>
              <a:rPr lang="en-US" sz="1500" dirty="0">
                <a:solidFill>
                  <a:srgbClr val="FFFF00"/>
                </a:solidFill>
              </a:rPr>
              <a:t> database, &amp; used </a:t>
            </a:r>
            <a:r>
              <a:rPr lang="en-US" sz="1500" dirty="0" err="1">
                <a:solidFill>
                  <a:srgbClr val="FFFF00"/>
                </a:solidFill>
              </a:rPr>
              <a:t>Eslint</a:t>
            </a:r>
            <a:r>
              <a:rPr lang="en-US" sz="1500" dirty="0">
                <a:solidFill>
                  <a:srgbClr val="FFFF00"/>
                </a:solidFill>
              </a:rPr>
              <a:t> as our linter with </a:t>
            </a:r>
            <a:r>
              <a:rPr lang="en-US" sz="1500" dirty="0" err="1">
                <a:solidFill>
                  <a:srgbClr val="FFFF00"/>
                </a:solidFill>
              </a:rPr>
              <a:t>Travis.cli</a:t>
            </a:r>
            <a:r>
              <a:rPr lang="en-US" sz="1500" dirty="0">
                <a:solidFill>
                  <a:srgbClr val="FFFF00"/>
                </a:solidFill>
              </a:rPr>
              <a:t> doing the repo validations before committing our pulls to master.</a:t>
            </a:r>
          </a:p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500" dirty="0">
                <a:solidFill>
                  <a:srgbClr val="FFFF00"/>
                </a:solidFill>
              </a:rPr>
              <a:t>Liz and Jared took on the huge tasks of creating our database and figuring out </a:t>
            </a:r>
            <a:r>
              <a:rPr lang="en-US" sz="1500" dirty="0" err="1">
                <a:solidFill>
                  <a:srgbClr val="FFFF00"/>
                </a:solidFill>
              </a:rPr>
              <a:t>Sequelize</a:t>
            </a:r>
            <a:r>
              <a:rPr lang="en-US" sz="1500" dirty="0">
                <a:solidFill>
                  <a:srgbClr val="FFFF00"/>
                </a:solidFill>
              </a:rPr>
              <a:t>. Laurie designed the frontend along with Jared and Liz’s help. James setup the </a:t>
            </a:r>
            <a:r>
              <a:rPr lang="en-US" sz="1500" dirty="0" err="1">
                <a:solidFill>
                  <a:srgbClr val="FFFF00"/>
                </a:solidFill>
              </a:rPr>
              <a:t>Github</a:t>
            </a:r>
            <a:r>
              <a:rPr lang="en-US" sz="1500" dirty="0">
                <a:solidFill>
                  <a:srgbClr val="FFFF00"/>
                </a:solidFill>
              </a:rPr>
              <a:t> repo and got the linting process to work. </a:t>
            </a:r>
          </a:p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500" dirty="0">
                <a:solidFill>
                  <a:srgbClr val="FFFF00"/>
                </a:solidFill>
              </a:rPr>
              <a:t>One challenge we had was utilizing the NPM module </a:t>
            </a:r>
            <a:r>
              <a:rPr lang="en-US" sz="1500" dirty="0" err="1">
                <a:solidFill>
                  <a:srgbClr val="FFFF00"/>
                </a:solidFill>
              </a:rPr>
              <a:t>Sequelize</a:t>
            </a:r>
            <a:r>
              <a:rPr lang="en-US" sz="1500" dirty="0">
                <a:solidFill>
                  <a:srgbClr val="FFFF00"/>
                </a:solidFill>
              </a:rPr>
              <a:t>. Jared will explain further.</a:t>
            </a:r>
          </a:p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500" dirty="0">
                <a:solidFill>
                  <a:srgbClr val="FFFF00"/>
                </a:solidFill>
              </a:rPr>
              <a:t>Our biggest success was finally being able to display the constellation images and information within our web page.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BC27-829B-42DE-9D25-6AAF3018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74" y="87056"/>
            <a:ext cx="8520600" cy="572700"/>
          </a:xfrm>
        </p:spPr>
        <p:txBody>
          <a:bodyPr/>
          <a:lstStyle/>
          <a:p>
            <a:r>
              <a:rPr lang="en-US" sz="6000" b="1" dirty="0">
                <a:solidFill>
                  <a:srgbClr val="FFFF00"/>
                </a:solidFill>
                <a:latin typeface="Agency FB" panose="020B0503020202020204" pitchFamily="34" charset="0"/>
              </a:rPr>
              <a:t>FUTURE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3F92BE-3341-4CBD-8BD1-FAA2065D1BBC}"/>
              </a:ext>
            </a:extLst>
          </p:cNvPr>
          <p:cNvSpPr txBox="1"/>
          <p:nvPr/>
        </p:nvSpPr>
        <p:spPr>
          <a:xfrm>
            <a:off x="2043954" y="1721223"/>
            <a:ext cx="779161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Saving constellations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Location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More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Added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Password retrieval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Search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Interactive sky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30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514349" y="862557"/>
            <a:ext cx="2744542" cy="341838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3600" b="1" dirty="0">
                <a:solidFill>
                  <a:srgbClr val="FFFF00"/>
                </a:solidFill>
              </a:rPr>
              <a:t>Links</a:t>
            </a:r>
          </a:p>
        </p:txBody>
      </p:sp>
      <p:sp>
        <p:nvSpPr>
          <p:cNvPr id="95" name="Google Shape;89;p19"/>
          <p:cNvSpPr txBox="1">
            <a:spLocks noGrp="1"/>
          </p:cNvSpPr>
          <p:nvPr>
            <p:ph type="body" idx="1"/>
          </p:nvPr>
        </p:nvSpPr>
        <p:spPr>
          <a:xfrm>
            <a:off x="3741493" y="862557"/>
            <a:ext cx="4888157" cy="341838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2400" b="1" dirty="0">
                <a:solidFill>
                  <a:srgbClr val="FFFF00"/>
                </a:solidFill>
              </a:rPr>
              <a:t>Deployed</a:t>
            </a:r>
          </a:p>
          <a:p>
            <a:pPr marL="114300" lvl="0" indent="0" defTabSz="457200">
              <a:spcAft>
                <a:spcPts val="1000"/>
              </a:spcAft>
              <a:buSzPct val="100000"/>
              <a:buNone/>
            </a:pPr>
            <a:r>
              <a:rPr lang="en-US" b="1">
                <a:solidFill>
                  <a:srgbClr val="FFFF00"/>
                </a:solidFill>
              </a:rPr>
              <a:t>	</a:t>
            </a:r>
            <a:r>
              <a:rPr lang="en-US" sz="1600">
                <a:hlinkClick r:id="rId4"/>
              </a:rPr>
              <a:t>https://cryptic-oasis-97928.herokuapp.com/</a:t>
            </a:r>
            <a:endParaRPr lang="en-US" sz="1600" b="1" dirty="0">
              <a:solidFill>
                <a:srgbClr val="FFFF00"/>
              </a:solidFill>
            </a:endParaRPr>
          </a:p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2400" b="1" dirty="0">
                <a:solidFill>
                  <a:srgbClr val="FFFF00"/>
                </a:solidFill>
              </a:rPr>
              <a:t>GitHub repo</a:t>
            </a:r>
          </a:p>
          <a:p>
            <a:pPr marL="114300" lvl="0" indent="0" defTabSz="457200">
              <a:spcAft>
                <a:spcPts val="1000"/>
              </a:spcAft>
              <a:buSzPct val="100000"/>
              <a:buNone/>
            </a:pPr>
            <a:r>
              <a:rPr lang="en-US" dirty="0"/>
              <a:t>	</a:t>
            </a:r>
            <a:r>
              <a:rPr lang="en-US" sz="1600" dirty="0">
                <a:hlinkClick r:id="rId5"/>
              </a:rPr>
              <a:t>https://github.com/alpinelife37/Project-2</a:t>
            </a:r>
            <a:endParaRPr lang="en-US" b="1"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C3EF-829E-493F-90AD-74F4AE182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6600" dirty="0">
                <a:solidFill>
                  <a:srgbClr val="FFFF00"/>
                </a:solidFill>
                <a:latin typeface="Agency FB" panose="020B0503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94885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210</Words>
  <Application>Microsoft Office PowerPoint</Application>
  <PresentationFormat>On-screen Show (16:9)</PresentationFormat>
  <Paragraphs>25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Agency FB</vt:lpstr>
      <vt:lpstr>Arial</vt:lpstr>
      <vt:lpstr>Calibri</vt:lpstr>
      <vt:lpstr>Calibri Light</vt:lpstr>
      <vt:lpstr>Celestial</vt:lpstr>
      <vt:lpstr>PowerPoint Presentation</vt:lpstr>
      <vt:lpstr>PowerPoint Presentation</vt:lpstr>
      <vt:lpstr>Concept</vt:lpstr>
      <vt:lpstr>Live demo</vt:lpstr>
      <vt:lpstr>Process</vt:lpstr>
      <vt:lpstr>FUTURE DEVELOPMENT</vt:lpstr>
      <vt:lpstr>Links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Nelson</dc:creator>
  <cp:lastModifiedBy>James Nelson</cp:lastModifiedBy>
  <cp:revision>9</cp:revision>
  <dcterms:created xsi:type="dcterms:W3CDTF">2020-02-18T00:22:00Z</dcterms:created>
  <dcterms:modified xsi:type="dcterms:W3CDTF">2020-02-19T01:43:19Z</dcterms:modified>
</cp:coreProperties>
</file>