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3" r:id="rId1"/>
  </p:sldMasterIdLst>
  <p:notesMasterIdLst>
    <p:notesMasterId r:id="rId11"/>
  </p:notesMasterIdLst>
  <p:sldIdLst>
    <p:sldId id="263" r:id="rId2"/>
    <p:sldId id="268" r:id="rId3"/>
    <p:sldId id="264" r:id="rId4"/>
    <p:sldId id="258" r:id="rId5"/>
    <p:sldId id="265" r:id="rId6"/>
    <p:sldId id="259" r:id="rId7"/>
    <p:sldId id="267" r:id="rId8"/>
    <p:sldId id="262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797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739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0430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856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9033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6759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8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93359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4277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214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8352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696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3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46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72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882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14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alpinelife37/Project-2" TargetMode="External"/><Relationship Id="rId4" Type="http://schemas.openxmlformats.org/officeDocument/2006/relationships/hyperlink" Target="https://limitless-atoll-63723.herokuapp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D838E-9663-48EC-B689-BCCECC70482D}"/>
              </a:ext>
            </a:extLst>
          </p:cNvPr>
          <p:cNvSpPr txBox="1"/>
          <p:nvPr/>
        </p:nvSpPr>
        <p:spPr>
          <a:xfrm>
            <a:off x="230522" y="0"/>
            <a:ext cx="83525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FF00"/>
                </a:solidFill>
                <a:latin typeface="Agency FB" panose="020B0503020202020204" pitchFamily="34" charset="0"/>
              </a:rPr>
              <a:t>STAR GAZER</a:t>
            </a:r>
          </a:p>
        </p:txBody>
      </p:sp>
    </p:spTree>
    <p:extLst>
      <p:ext uri="{BB962C8B-B14F-4D97-AF65-F5344CB8AC3E}">
        <p14:creationId xmlns:p14="http://schemas.microsoft.com/office/powerpoint/2010/main" val="194671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2115-556E-4740-BFF8-CE657DAA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AUTHORS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E4042-CC0E-4C34-8CB9-690A38496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Elizabeth Garcia-</a:t>
            </a:r>
            <a:r>
              <a:rPr lang="en-US" sz="4000" dirty="0" err="1">
                <a:solidFill>
                  <a:srgbClr val="FFFF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Quilinquin</a:t>
            </a:r>
            <a:endParaRPr lang="en-US" sz="4000" dirty="0">
              <a:solidFill>
                <a:srgbClr val="FFFF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sz="4000" dirty="0">
                <a:solidFill>
                  <a:srgbClr val="FFFF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Laurie Schroeder</a:t>
            </a:r>
          </a:p>
          <a:p>
            <a:r>
              <a:rPr lang="en-US" sz="4000" dirty="0">
                <a:solidFill>
                  <a:srgbClr val="FFFF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Jared Bucko</a:t>
            </a:r>
          </a:p>
          <a:p>
            <a:r>
              <a:rPr lang="en-US" sz="4000" dirty="0">
                <a:solidFill>
                  <a:srgbClr val="FFFF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James Nelson</a:t>
            </a:r>
          </a:p>
        </p:txBody>
      </p:sp>
    </p:spTree>
    <p:extLst>
      <p:ext uri="{BB962C8B-B14F-4D97-AF65-F5344CB8AC3E}">
        <p14:creationId xmlns:p14="http://schemas.microsoft.com/office/powerpoint/2010/main" val="388585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7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0" y="957150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Astrological app for elementary children.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teacher, I want an easy way for my students to learn about the different constellations, without ads.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student, having an app that is easy to navigate and displays cool pictures is awesome!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78B7-19D3-44B2-8299-43BF0D75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4" y="1280598"/>
            <a:ext cx="8520600" cy="572700"/>
          </a:xfrm>
        </p:spPr>
        <p:txBody>
          <a:bodyPr/>
          <a:lstStyle/>
          <a:p>
            <a:r>
              <a:rPr lang="en-US" sz="16600" b="1" dirty="0">
                <a:solidFill>
                  <a:srgbClr val="FFFF00"/>
                </a:solidFill>
                <a:latin typeface="Agency FB" panose="020B0503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9378338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14350" y="400050"/>
            <a:ext cx="8115300" cy="88281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00"/>
                </a:solidFill>
              </a:rPr>
              <a:t>Process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14350" y="1682919"/>
            <a:ext cx="8115300" cy="266048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To achieve our end goal we utilized a variety of NPM packages, a </a:t>
            </a:r>
            <a:r>
              <a:rPr lang="en-US" sz="1500" dirty="0" err="1">
                <a:solidFill>
                  <a:srgbClr val="FFFF00"/>
                </a:solidFill>
              </a:rPr>
              <a:t>Mysql</a:t>
            </a:r>
            <a:r>
              <a:rPr lang="en-US" sz="1500" dirty="0">
                <a:solidFill>
                  <a:srgbClr val="FFFF00"/>
                </a:solidFill>
              </a:rPr>
              <a:t> database, &amp; used </a:t>
            </a:r>
            <a:r>
              <a:rPr lang="en-US" sz="1500" dirty="0" err="1">
                <a:solidFill>
                  <a:srgbClr val="FFFF00"/>
                </a:solidFill>
              </a:rPr>
              <a:t>Eslint</a:t>
            </a:r>
            <a:r>
              <a:rPr lang="en-US" sz="1500" dirty="0">
                <a:solidFill>
                  <a:srgbClr val="FFFF00"/>
                </a:solidFill>
              </a:rPr>
              <a:t> as our linter with </a:t>
            </a:r>
            <a:r>
              <a:rPr lang="en-US" sz="1500" dirty="0" err="1">
                <a:solidFill>
                  <a:srgbClr val="FFFF00"/>
                </a:solidFill>
              </a:rPr>
              <a:t>Travis.cli</a:t>
            </a:r>
            <a:r>
              <a:rPr lang="en-US" sz="1500" dirty="0">
                <a:solidFill>
                  <a:srgbClr val="FFFF00"/>
                </a:solidFill>
              </a:rPr>
              <a:t> doing the repo validations before committing our pulls to master.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Liz and Jared took on the huge tasks of creating our database and figuring out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Laurie designed the frontend along with Jared and Liz’s help. James setup the </a:t>
            </a:r>
            <a:r>
              <a:rPr lang="en-US" sz="1500" dirty="0" err="1">
                <a:solidFill>
                  <a:srgbClr val="FFFF00"/>
                </a:solidFill>
              </a:rPr>
              <a:t>Github</a:t>
            </a:r>
            <a:r>
              <a:rPr lang="en-US" sz="1500" dirty="0">
                <a:solidFill>
                  <a:srgbClr val="FFFF00"/>
                </a:solidFill>
              </a:rPr>
              <a:t> repo and got the linting process to work. 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One challenge we had was utilizing the NPM module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Jared will explain further.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Our biggest success was finally being able to display the constellation images and information within our web page.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C27-829B-42DE-9D25-6AAF3018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4" y="87056"/>
            <a:ext cx="8520600" cy="572700"/>
          </a:xfrm>
        </p:spPr>
        <p:txBody>
          <a:bodyPr/>
          <a:lstStyle/>
          <a:p>
            <a:r>
              <a:rPr lang="en-US" sz="6000" b="1" dirty="0">
                <a:solidFill>
                  <a:srgbClr val="FFFF00"/>
                </a:solidFill>
                <a:latin typeface="Agency FB" panose="020B0503020202020204" pitchFamily="34" charset="0"/>
              </a:rPr>
              <a:t>FUTURE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F92BE-3341-4CBD-8BD1-FAA2065D1BBC}"/>
              </a:ext>
            </a:extLst>
          </p:cNvPr>
          <p:cNvSpPr txBox="1"/>
          <p:nvPr/>
        </p:nvSpPr>
        <p:spPr>
          <a:xfrm>
            <a:off x="2043954" y="1721223"/>
            <a:ext cx="77916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Saving constellations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Location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Added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Password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Search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Interactive sky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Links</a:t>
            </a:r>
          </a:p>
        </p:txBody>
      </p:sp>
      <p:sp>
        <p:nvSpPr>
          <p:cNvPr id="95" name="Google Shape;89;p19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Deployed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b="1">
                <a:solidFill>
                  <a:srgbClr val="FFFF00"/>
                </a:solidFill>
              </a:rPr>
              <a:t>	</a:t>
            </a:r>
            <a:r>
              <a:rPr lang="en-US" sz="1600">
                <a:hlinkClick r:id="rId4"/>
              </a:rPr>
              <a:t>https://limitless-atoll-63723.herokuapp.com/</a:t>
            </a:r>
            <a:endParaRPr lang="en-US" sz="1600" b="1" dirty="0">
              <a:solidFill>
                <a:srgbClr val="FFFF00"/>
              </a:solidFill>
            </a:endParaRP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GitHub repo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sz="1600" dirty="0">
                <a:hlinkClick r:id="rId5"/>
              </a:rPr>
              <a:t>https://github.com/alpinelife37/Project-2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3EF-829E-493F-90AD-74F4AE1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600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488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219</Words>
  <Application>Microsoft Office PowerPoint</Application>
  <PresentationFormat>On-screen Show (16:9)</PresentationFormat>
  <Paragraphs>30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Aharoni</vt:lpstr>
      <vt:lpstr>Arial</vt:lpstr>
      <vt:lpstr>Calibri</vt:lpstr>
      <vt:lpstr>Calibri Light</vt:lpstr>
      <vt:lpstr>Celestial</vt:lpstr>
      <vt:lpstr>PowerPoint Presentation</vt:lpstr>
      <vt:lpstr>AUTHORS</vt:lpstr>
      <vt:lpstr>PowerPoint Presentation</vt:lpstr>
      <vt:lpstr>Concept</vt:lpstr>
      <vt:lpstr>Live demo</vt:lpstr>
      <vt:lpstr>Process</vt:lpstr>
      <vt:lpstr>FUTURE DEVELOPMENT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Nelson</dc:creator>
  <cp:lastModifiedBy>James Nelson</cp:lastModifiedBy>
  <cp:revision>11</cp:revision>
  <dcterms:created xsi:type="dcterms:W3CDTF">2020-02-18T00:22:00Z</dcterms:created>
  <dcterms:modified xsi:type="dcterms:W3CDTF">2020-02-19T03:07:58Z</dcterms:modified>
</cp:coreProperties>
</file>